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IBM Plex Sans"/>
      <p:regular r:id="rId28"/>
      <p:bold r:id="rId29"/>
      <p:italic r:id="rId30"/>
      <p:boldItalic r:id="rId31"/>
    </p:embeddedFont>
    <p:embeddedFont>
      <p:font typeface="IBM Plex Serif SemiBold"/>
      <p:regular r:id="rId32"/>
      <p:bold r:id="rId33"/>
      <p:italic r:id="rId34"/>
      <p:boldItalic r:id="rId35"/>
    </p:embeddedFont>
    <p:embeddedFont>
      <p:font typeface="Nunito"/>
      <p:regular r:id="rId36"/>
      <p:bold r:id="rId37"/>
      <p:italic r:id="rId38"/>
      <p:boldItalic r:id="rId39"/>
    </p:embeddedFont>
    <p:embeddedFont>
      <p:font typeface="Roboto Condensed"/>
      <p:regular r:id="rId40"/>
      <p:bold r:id="rId41"/>
      <p:italic r:id="rId42"/>
      <p:boldItalic r:id="rId43"/>
    </p:embeddedFont>
    <p:embeddedFont>
      <p:font typeface="Lora"/>
      <p:regular r:id="rId44"/>
      <p:bold r:id="rId45"/>
      <p:italic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jftBZc3HaymQMDibXUT/Jg3pkt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Lora-regular.fntdata"/><Relationship Id="rId43" Type="http://schemas.openxmlformats.org/officeDocument/2006/relationships/font" Target="fonts/RobotoCondensed-boldItalic.fntdata"/><Relationship Id="rId46" Type="http://schemas.openxmlformats.org/officeDocument/2006/relationships/font" Target="fonts/Lora-italic.fntdata"/><Relationship Id="rId45" Type="http://schemas.openxmlformats.org/officeDocument/2006/relationships/font" Target="fonts/Lor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regular.fntdata"/><Relationship Id="rId47" Type="http://schemas.openxmlformats.org/officeDocument/2006/relationships/font" Target="fonts/Lora-boldItalic.fntdata"/><Relationship Id="rId49"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BMPlexSans-boldItalic.fntdata"/><Relationship Id="rId30" Type="http://schemas.openxmlformats.org/officeDocument/2006/relationships/font" Target="fonts/IBMPlexSans-italic.fntdata"/><Relationship Id="rId33" Type="http://schemas.openxmlformats.org/officeDocument/2006/relationships/font" Target="fonts/IBMPlexSerifSemiBold-bold.fntdata"/><Relationship Id="rId32" Type="http://schemas.openxmlformats.org/officeDocument/2006/relationships/font" Target="fonts/IBMPlexSerifSemiBold-regular.fntdata"/><Relationship Id="rId35" Type="http://schemas.openxmlformats.org/officeDocument/2006/relationships/font" Target="fonts/IBMPlexSerifSemiBold-boldItalic.fntdata"/><Relationship Id="rId34" Type="http://schemas.openxmlformats.org/officeDocument/2006/relationships/font" Target="fonts/IBMPlexSerifSemiBold-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BMPlexSans-regular.fntdata"/><Relationship Id="rId27" Type="http://schemas.openxmlformats.org/officeDocument/2006/relationships/slide" Target="slides/slide23.xml"/><Relationship Id="rId29" Type="http://schemas.openxmlformats.org/officeDocument/2006/relationships/font" Target="fonts/IBMPlexSans-bold.fntdata"/><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Janki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d8e79b934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ad8e79b934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c6452587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dc645258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dca4924f5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adca4924f5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de68a9543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de68a954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de68a9543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ade68a954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de68a954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ade68a95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582b8d2b4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a582b8d2b4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dca4924f5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adca4924f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d7dc8133a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ad7dc8133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dca4924f5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adca4924f5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d8e79b934_1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ad8e79b934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1faf54b40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b1faf54b4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582b8d2b4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a582b8d2b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dca4924f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adca4924f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d7dc8133a_2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ad7dc8133a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d7dc8133a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ad7dc8133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d7dc8133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d7dc8133a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d8e79b93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ad8e79b93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grpSp>
        <p:nvGrpSpPr>
          <p:cNvPr id="9" name="Google Shape;9;gad7dc8133a_1_301"/>
          <p:cNvGrpSpPr/>
          <p:nvPr/>
        </p:nvGrpSpPr>
        <p:grpSpPr>
          <a:xfrm>
            <a:off x="6172209" y="2656118"/>
            <a:ext cx="2971745" cy="2886157"/>
            <a:chOff x="6172209" y="2656118"/>
            <a:chExt cx="2971745" cy="2886157"/>
          </a:xfrm>
        </p:grpSpPr>
        <p:sp>
          <p:nvSpPr>
            <p:cNvPr id="10" name="Google Shape;10;gad7dc8133a_1_301"/>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ad7dc8133a_1_301"/>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ad7dc8133a_1_301"/>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ad7dc8133a_1_301"/>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ad7dc8133a_1_30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5" name="Google Shape;15;gad7dc8133a_1_301"/>
          <p:cNvGrpSpPr/>
          <p:nvPr/>
        </p:nvGrpSpPr>
        <p:grpSpPr>
          <a:xfrm>
            <a:off x="-32" y="-228035"/>
            <a:ext cx="2163551" cy="1347316"/>
            <a:chOff x="-32" y="-215971"/>
            <a:chExt cx="2163551" cy="1347316"/>
          </a:xfrm>
        </p:grpSpPr>
        <p:sp>
          <p:nvSpPr>
            <p:cNvPr id="16" name="Google Shape;16;gad7dc8133a_1_301"/>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ad7dc8133a_1_301"/>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ad7dc8133a_1_301"/>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gad7dc8133a_1_301"/>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ad7dc8133a_1_30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gad7dc8133a_1_328"/>
          <p:cNvGrpSpPr/>
          <p:nvPr/>
        </p:nvGrpSpPr>
        <p:grpSpPr>
          <a:xfrm>
            <a:off x="-32" y="-228035"/>
            <a:ext cx="2163551" cy="1347316"/>
            <a:chOff x="-32" y="-215971"/>
            <a:chExt cx="2163551" cy="1347316"/>
          </a:xfrm>
        </p:grpSpPr>
        <p:sp>
          <p:nvSpPr>
            <p:cNvPr id="141" name="Google Shape;141;gad7dc8133a_1_328"/>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ad7dc8133a_1_328"/>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ad7dc8133a_1_328"/>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ad7dc8133a_1_328"/>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ad7dc8133a_1_32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46" name="Google Shape;146;gad7dc8133a_1_328"/>
          <p:cNvSpPr txBox="1"/>
          <p:nvPr>
            <p:ph idx="1" type="body"/>
          </p:nvPr>
        </p:nvSpPr>
        <p:spPr>
          <a:xfrm>
            <a:off x="1097775" y="4025300"/>
            <a:ext cx="69486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sz="1800"/>
            </a:lvl1pPr>
          </a:lstStyle>
          <a:p/>
        </p:txBody>
      </p:sp>
      <p:grpSp>
        <p:nvGrpSpPr>
          <p:cNvPr id="147" name="Google Shape;147;gad7dc8133a_1_328"/>
          <p:cNvGrpSpPr/>
          <p:nvPr/>
        </p:nvGrpSpPr>
        <p:grpSpPr>
          <a:xfrm>
            <a:off x="6791642" y="3181575"/>
            <a:ext cx="2352136" cy="2284393"/>
            <a:chOff x="6172209" y="2656118"/>
            <a:chExt cx="2971745" cy="2886157"/>
          </a:xfrm>
        </p:grpSpPr>
        <p:sp>
          <p:nvSpPr>
            <p:cNvPr id="148" name="Google Shape;148;gad7dc8133a_1_328"/>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ad7dc8133a_1_328"/>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ad7dc8133a_1_328"/>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ad7dc8133a_1_328"/>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ad7dc8133a_1_32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3" name="Shape 153"/>
        <p:cNvGrpSpPr/>
        <p:nvPr/>
      </p:nvGrpSpPr>
      <p:grpSpPr>
        <a:xfrm>
          <a:off x="0" y="0"/>
          <a:ext cx="0" cy="0"/>
          <a:chOff x="0" y="0"/>
          <a:chExt cx="0" cy="0"/>
        </a:xfrm>
      </p:grpSpPr>
      <p:sp>
        <p:nvSpPr>
          <p:cNvPr id="154" name="Google Shape;154;gad7dc8133a_1_3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5" name="Google Shape;155;gad7dc8133a_1_3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6" name="Google Shape;156;gad7dc8133a_1_3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2">
    <p:spTree>
      <p:nvGrpSpPr>
        <p:cNvPr id="157" name="Shape 157"/>
        <p:cNvGrpSpPr/>
        <p:nvPr/>
      </p:nvGrpSpPr>
      <p:grpSpPr>
        <a:xfrm>
          <a:off x="0" y="0"/>
          <a:ext cx="0" cy="0"/>
          <a:chOff x="0" y="0"/>
          <a:chExt cx="0" cy="0"/>
        </a:xfrm>
      </p:grpSpPr>
      <p:sp>
        <p:nvSpPr>
          <p:cNvPr id="158" name="Google Shape;158;gad7dc8133a_1_346"/>
          <p:cNvSpPr/>
          <p:nvPr/>
        </p:nvSpPr>
        <p:spPr>
          <a:xfrm>
            <a:off x="0" y="0"/>
            <a:ext cx="9144000" cy="5143500"/>
          </a:xfrm>
          <a:prstGeom prst="rect">
            <a:avLst/>
          </a:prstGeom>
          <a:solidFill>
            <a:srgbClr val="040F20">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ad7dc8133a_1_346"/>
          <p:cNvSpPr/>
          <p:nvPr/>
        </p:nvSpPr>
        <p:spPr>
          <a:xfrm>
            <a:off x="393600" y="393650"/>
            <a:ext cx="8356800" cy="4356300"/>
          </a:xfrm>
          <a:prstGeom prst="snip1Rect">
            <a:avLst>
              <a:gd fmla="val 50000" name="adj"/>
            </a:avLst>
          </a:prstGeom>
          <a:noFill/>
          <a:ln cap="flat" cmpd="sng" w="11430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ad7dc8133a_1_346"/>
          <p:cNvSpPr txBox="1"/>
          <p:nvPr>
            <p:ph type="ctrTitle"/>
          </p:nvPr>
        </p:nvSpPr>
        <p:spPr>
          <a:xfrm>
            <a:off x="787200" y="1494625"/>
            <a:ext cx="5754000" cy="2154300"/>
          </a:xfrm>
          <a:prstGeom prst="rect">
            <a:avLst/>
          </a:prstGeom>
          <a:noFill/>
          <a:ln>
            <a:noFill/>
          </a:ln>
          <a:effectLst>
            <a:outerShdw blurRad="42863" rotWithShape="0" algn="bl" dir="5400000" dist="9525">
              <a:srgbClr val="040F20">
                <a:alpha val="40000"/>
              </a:srgbClr>
            </a:outerShdw>
          </a:effectLst>
        </p:spPr>
        <p:txBody>
          <a:bodyPr anchorCtr="0" anchor="ctr" bIns="0" lIns="0" spcFirstLastPara="1" rIns="0" wrap="square" tIns="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SzPts val="5400"/>
              <a:buNone/>
              <a:defRPr sz="5400"/>
            </a:lvl2pPr>
            <a:lvl3pPr lvl="2" algn="l">
              <a:lnSpc>
                <a:spcPct val="100000"/>
              </a:lnSpc>
              <a:spcBef>
                <a:spcPts val="0"/>
              </a:spcBef>
              <a:spcAft>
                <a:spcPts val="0"/>
              </a:spcAft>
              <a:buSzPts val="5400"/>
              <a:buNone/>
              <a:defRPr sz="5400"/>
            </a:lvl3pPr>
            <a:lvl4pPr lvl="3" algn="l">
              <a:lnSpc>
                <a:spcPct val="100000"/>
              </a:lnSpc>
              <a:spcBef>
                <a:spcPts val="0"/>
              </a:spcBef>
              <a:spcAft>
                <a:spcPts val="0"/>
              </a:spcAft>
              <a:buSzPts val="5400"/>
              <a:buNone/>
              <a:defRPr sz="5400"/>
            </a:lvl4pPr>
            <a:lvl5pPr lvl="4" algn="l">
              <a:lnSpc>
                <a:spcPct val="100000"/>
              </a:lnSpc>
              <a:spcBef>
                <a:spcPts val="0"/>
              </a:spcBef>
              <a:spcAft>
                <a:spcPts val="0"/>
              </a:spcAft>
              <a:buSzPts val="5400"/>
              <a:buNone/>
              <a:defRPr sz="5400"/>
            </a:lvl5pPr>
            <a:lvl6pPr lvl="5" algn="l">
              <a:lnSpc>
                <a:spcPct val="100000"/>
              </a:lnSpc>
              <a:spcBef>
                <a:spcPts val="0"/>
              </a:spcBef>
              <a:spcAft>
                <a:spcPts val="0"/>
              </a:spcAft>
              <a:buSzPts val="5400"/>
              <a:buNone/>
              <a:defRPr sz="5400"/>
            </a:lvl6pPr>
            <a:lvl7pPr lvl="6" algn="l">
              <a:lnSpc>
                <a:spcPct val="100000"/>
              </a:lnSpc>
              <a:spcBef>
                <a:spcPts val="0"/>
              </a:spcBef>
              <a:spcAft>
                <a:spcPts val="0"/>
              </a:spcAft>
              <a:buSzPts val="5400"/>
              <a:buNone/>
              <a:defRPr sz="5400"/>
            </a:lvl7pPr>
            <a:lvl8pPr lvl="7" algn="l">
              <a:lnSpc>
                <a:spcPct val="100000"/>
              </a:lnSpc>
              <a:spcBef>
                <a:spcPts val="0"/>
              </a:spcBef>
              <a:spcAft>
                <a:spcPts val="0"/>
              </a:spcAft>
              <a:buSzPts val="5400"/>
              <a:buNone/>
              <a:defRPr sz="5400"/>
            </a:lvl8pPr>
            <a:lvl9pPr lvl="8" algn="l">
              <a:lnSpc>
                <a:spcPct val="100000"/>
              </a:lnSpc>
              <a:spcBef>
                <a:spcPts val="0"/>
              </a:spcBef>
              <a:spcAft>
                <a:spcPts val="0"/>
              </a:spcAft>
              <a:buSzPts val="5400"/>
              <a:buNone/>
              <a:defRPr sz="5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4BB5D9"/>
        </a:solidFill>
      </p:bgPr>
    </p:bg>
    <p:spTree>
      <p:nvGrpSpPr>
        <p:cNvPr id="21" name="Shape 21"/>
        <p:cNvGrpSpPr/>
        <p:nvPr/>
      </p:nvGrpSpPr>
      <p:grpSpPr>
        <a:xfrm>
          <a:off x="0" y="0"/>
          <a:ext cx="0" cy="0"/>
          <a:chOff x="0" y="0"/>
          <a:chExt cx="0" cy="0"/>
        </a:xfrm>
      </p:grpSpPr>
      <p:grpSp>
        <p:nvGrpSpPr>
          <p:cNvPr id="22" name="Google Shape;22;gad7dc8133a_1_197"/>
          <p:cNvGrpSpPr/>
          <p:nvPr/>
        </p:nvGrpSpPr>
        <p:grpSpPr>
          <a:xfrm>
            <a:off x="5609679" y="2185857"/>
            <a:ext cx="3534593" cy="3432795"/>
            <a:chOff x="6172209" y="2656118"/>
            <a:chExt cx="2971745" cy="2886157"/>
          </a:xfrm>
        </p:grpSpPr>
        <p:sp>
          <p:nvSpPr>
            <p:cNvPr id="23" name="Google Shape;23;gad7dc8133a_1_197"/>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ad7dc8133a_1_197"/>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ad7dc8133a_1_197"/>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ad7dc8133a_1_197"/>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ad7dc8133a_1_19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28" name="Google Shape;28;gad7dc8133a_1_197"/>
          <p:cNvGrpSpPr/>
          <p:nvPr/>
        </p:nvGrpSpPr>
        <p:grpSpPr>
          <a:xfrm>
            <a:off x="-21" y="-324556"/>
            <a:ext cx="3068565" cy="1910898"/>
            <a:chOff x="-32" y="-215971"/>
            <a:chExt cx="2163551" cy="1347316"/>
          </a:xfrm>
        </p:grpSpPr>
        <p:sp>
          <p:nvSpPr>
            <p:cNvPr id="29" name="Google Shape;29;gad7dc8133a_1_197"/>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ad7dc8133a_1_197"/>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ad7dc8133a_1_197"/>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ad7dc8133a_1_197"/>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ad7dc8133a_1_19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34" name="Google Shape;34;gad7dc8133a_1_197"/>
          <p:cNvSpPr txBox="1"/>
          <p:nvPr>
            <p:ph type="ctrTitle"/>
          </p:nvPr>
        </p:nvSpPr>
        <p:spPr>
          <a:xfrm>
            <a:off x="685800" y="2753825"/>
            <a:ext cx="5671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5000"/>
              <a:buNone/>
              <a:defRPr sz="5000">
                <a:solidFill>
                  <a:srgbClr val="FFFFFF"/>
                </a:solidFill>
              </a:defRPr>
            </a:lvl1pPr>
            <a:lvl2pPr lvl="1" algn="l">
              <a:lnSpc>
                <a:spcPct val="100000"/>
              </a:lnSpc>
              <a:spcBef>
                <a:spcPts val="0"/>
              </a:spcBef>
              <a:spcAft>
                <a:spcPts val="0"/>
              </a:spcAft>
              <a:buClr>
                <a:srgbClr val="FFFFFF"/>
              </a:buClr>
              <a:buSzPts val="5000"/>
              <a:buNone/>
              <a:defRPr sz="5000">
                <a:solidFill>
                  <a:srgbClr val="FFFFFF"/>
                </a:solidFill>
              </a:defRPr>
            </a:lvl2pPr>
            <a:lvl3pPr lvl="2" algn="l">
              <a:lnSpc>
                <a:spcPct val="100000"/>
              </a:lnSpc>
              <a:spcBef>
                <a:spcPts val="0"/>
              </a:spcBef>
              <a:spcAft>
                <a:spcPts val="0"/>
              </a:spcAft>
              <a:buClr>
                <a:srgbClr val="FFFFFF"/>
              </a:buClr>
              <a:buSzPts val="5000"/>
              <a:buNone/>
              <a:defRPr sz="5000">
                <a:solidFill>
                  <a:srgbClr val="FFFFFF"/>
                </a:solidFill>
              </a:defRPr>
            </a:lvl3pPr>
            <a:lvl4pPr lvl="3" algn="l">
              <a:lnSpc>
                <a:spcPct val="100000"/>
              </a:lnSpc>
              <a:spcBef>
                <a:spcPts val="0"/>
              </a:spcBef>
              <a:spcAft>
                <a:spcPts val="0"/>
              </a:spcAft>
              <a:buClr>
                <a:srgbClr val="FFFFFF"/>
              </a:buClr>
              <a:buSzPts val="5000"/>
              <a:buNone/>
              <a:defRPr sz="5000">
                <a:solidFill>
                  <a:srgbClr val="FFFFFF"/>
                </a:solidFill>
              </a:defRPr>
            </a:lvl4pPr>
            <a:lvl5pPr lvl="4" algn="l">
              <a:lnSpc>
                <a:spcPct val="100000"/>
              </a:lnSpc>
              <a:spcBef>
                <a:spcPts val="0"/>
              </a:spcBef>
              <a:spcAft>
                <a:spcPts val="0"/>
              </a:spcAft>
              <a:buClr>
                <a:srgbClr val="FFFFFF"/>
              </a:buClr>
              <a:buSzPts val="5000"/>
              <a:buNone/>
              <a:defRPr sz="5000">
                <a:solidFill>
                  <a:srgbClr val="FFFFFF"/>
                </a:solidFill>
              </a:defRPr>
            </a:lvl5pPr>
            <a:lvl6pPr lvl="5" algn="l">
              <a:lnSpc>
                <a:spcPct val="100000"/>
              </a:lnSpc>
              <a:spcBef>
                <a:spcPts val="0"/>
              </a:spcBef>
              <a:spcAft>
                <a:spcPts val="0"/>
              </a:spcAft>
              <a:buClr>
                <a:srgbClr val="FFFFFF"/>
              </a:buClr>
              <a:buSzPts val="5000"/>
              <a:buNone/>
              <a:defRPr sz="5000">
                <a:solidFill>
                  <a:srgbClr val="FFFFFF"/>
                </a:solidFill>
              </a:defRPr>
            </a:lvl6pPr>
            <a:lvl7pPr lvl="6" algn="l">
              <a:lnSpc>
                <a:spcPct val="100000"/>
              </a:lnSpc>
              <a:spcBef>
                <a:spcPts val="0"/>
              </a:spcBef>
              <a:spcAft>
                <a:spcPts val="0"/>
              </a:spcAft>
              <a:buClr>
                <a:srgbClr val="FFFFFF"/>
              </a:buClr>
              <a:buSzPts val="5000"/>
              <a:buNone/>
              <a:defRPr sz="5000">
                <a:solidFill>
                  <a:srgbClr val="FFFFFF"/>
                </a:solidFill>
              </a:defRPr>
            </a:lvl7pPr>
            <a:lvl8pPr lvl="7" algn="l">
              <a:lnSpc>
                <a:spcPct val="100000"/>
              </a:lnSpc>
              <a:spcBef>
                <a:spcPts val="0"/>
              </a:spcBef>
              <a:spcAft>
                <a:spcPts val="0"/>
              </a:spcAft>
              <a:buClr>
                <a:srgbClr val="FFFFFF"/>
              </a:buClr>
              <a:buSzPts val="5000"/>
              <a:buNone/>
              <a:defRPr sz="5000">
                <a:solidFill>
                  <a:srgbClr val="FFFFFF"/>
                </a:solidFill>
              </a:defRPr>
            </a:lvl8pPr>
            <a:lvl9pPr lvl="8" algn="l">
              <a:lnSpc>
                <a:spcPct val="100000"/>
              </a:lnSpc>
              <a:spcBef>
                <a:spcPts val="0"/>
              </a:spcBef>
              <a:spcAft>
                <a:spcPts val="0"/>
              </a:spcAft>
              <a:buClr>
                <a:srgbClr val="FFFFFF"/>
              </a:buClr>
              <a:buSzPts val="5000"/>
              <a:buNone/>
              <a:defRPr sz="5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5" name="Shape 35"/>
        <p:cNvGrpSpPr/>
        <p:nvPr/>
      </p:nvGrpSpPr>
      <p:grpSpPr>
        <a:xfrm>
          <a:off x="0" y="0"/>
          <a:ext cx="0" cy="0"/>
          <a:chOff x="0" y="0"/>
          <a:chExt cx="0" cy="0"/>
        </a:xfrm>
      </p:grpSpPr>
      <p:grpSp>
        <p:nvGrpSpPr>
          <p:cNvPr id="36" name="Google Shape;36;gad7dc8133a_1_211"/>
          <p:cNvGrpSpPr/>
          <p:nvPr/>
        </p:nvGrpSpPr>
        <p:grpSpPr>
          <a:xfrm>
            <a:off x="6172209" y="2656118"/>
            <a:ext cx="2971745" cy="2886157"/>
            <a:chOff x="6172209" y="2656118"/>
            <a:chExt cx="2971745" cy="2886157"/>
          </a:xfrm>
        </p:grpSpPr>
        <p:sp>
          <p:nvSpPr>
            <p:cNvPr id="37" name="Google Shape;37;gad7dc8133a_1_211"/>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ad7dc8133a_1_211"/>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ad7dc8133a_1_211"/>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ad7dc8133a_1_211"/>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ad7dc8133a_1_21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42" name="Google Shape;42;gad7dc8133a_1_211"/>
          <p:cNvGrpSpPr/>
          <p:nvPr/>
        </p:nvGrpSpPr>
        <p:grpSpPr>
          <a:xfrm>
            <a:off x="-32" y="-228035"/>
            <a:ext cx="2163551" cy="1347316"/>
            <a:chOff x="-32" y="-215971"/>
            <a:chExt cx="2163551" cy="1347316"/>
          </a:xfrm>
        </p:grpSpPr>
        <p:sp>
          <p:nvSpPr>
            <p:cNvPr id="43" name="Google Shape;43;gad7dc8133a_1_211"/>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gad7dc8133a_1_211"/>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ad7dc8133a_1_211"/>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ad7dc8133a_1_211"/>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ad7dc8133a_1_21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48" name="Google Shape;48;gad7dc8133a_1_211"/>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gad7dc8133a_1_211"/>
          <p:cNvSpPr txBox="1"/>
          <p:nvPr>
            <p:ph idx="1" type="body"/>
          </p:nvPr>
        </p:nvSpPr>
        <p:spPr>
          <a:xfrm>
            <a:off x="1031425" y="1860875"/>
            <a:ext cx="2796000" cy="3064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0" name="Google Shape;50;gad7dc8133a_1_211"/>
          <p:cNvSpPr txBox="1"/>
          <p:nvPr>
            <p:ph idx="2" type="body"/>
          </p:nvPr>
        </p:nvSpPr>
        <p:spPr>
          <a:xfrm>
            <a:off x="3995772" y="1860875"/>
            <a:ext cx="2796000" cy="3064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FF9900"/>
        </a:solidFill>
      </p:bgPr>
    </p:bg>
    <p:spTree>
      <p:nvGrpSpPr>
        <p:cNvPr id="51" name="Shape 51"/>
        <p:cNvGrpSpPr/>
        <p:nvPr/>
      </p:nvGrpSpPr>
      <p:grpSpPr>
        <a:xfrm>
          <a:off x="0" y="0"/>
          <a:ext cx="0" cy="0"/>
          <a:chOff x="0" y="0"/>
          <a:chExt cx="0" cy="0"/>
        </a:xfrm>
      </p:grpSpPr>
      <p:grpSp>
        <p:nvGrpSpPr>
          <p:cNvPr id="52" name="Google Shape;52;gad7dc8133a_1_227"/>
          <p:cNvGrpSpPr/>
          <p:nvPr/>
        </p:nvGrpSpPr>
        <p:grpSpPr>
          <a:xfrm>
            <a:off x="6172209" y="2656118"/>
            <a:ext cx="2971745" cy="2886157"/>
            <a:chOff x="6172209" y="2656118"/>
            <a:chExt cx="2971745" cy="2886157"/>
          </a:xfrm>
        </p:grpSpPr>
        <p:sp>
          <p:nvSpPr>
            <p:cNvPr id="53" name="Google Shape;53;gad7dc8133a_1_227"/>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ad7dc8133a_1_227"/>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ad7dc8133a_1_227"/>
            <p:cNvSpPr/>
            <p:nvPr/>
          </p:nvSpPr>
          <p:spPr>
            <a:xfrm flipH="1" rot="9208606">
              <a:off x="7481789" y="4276913"/>
              <a:ext cx="408796" cy="1016449"/>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ad7dc8133a_1_227"/>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ad7dc8133a_1_22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58" name="Google Shape;58;gad7dc8133a_1_227"/>
          <p:cNvGrpSpPr/>
          <p:nvPr/>
        </p:nvGrpSpPr>
        <p:grpSpPr>
          <a:xfrm>
            <a:off x="-32" y="-228035"/>
            <a:ext cx="2163551" cy="1347316"/>
            <a:chOff x="-32" y="-215971"/>
            <a:chExt cx="2163551" cy="1347316"/>
          </a:xfrm>
        </p:grpSpPr>
        <p:sp>
          <p:nvSpPr>
            <p:cNvPr id="59" name="Google Shape;59;gad7dc8133a_1_227"/>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ad7dc8133a_1_227"/>
            <p:cNvSpPr/>
            <p:nvPr/>
          </p:nvSpPr>
          <p:spPr>
            <a:xfrm flipH="1" rot="-1591371">
              <a:off x="239463" y="-151890"/>
              <a:ext cx="434754" cy="1080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ad7dc8133a_1_227"/>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gad7dc8133a_1_227"/>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ad7dc8133a_1_22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64" name="Google Shape;64;gad7dc8133a_1_227"/>
          <p:cNvSpPr txBox="1"/>
          <p:nvPr>
            <p:ph type="ctrTitle"/>
          </p:nvPr>
        </p:nvSpPr>
        <p:spPr>
          <a:xfrm>
            <a:off x="685800" y="2421550"/>
            <a:ext cx="5074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65" name="Google Shape;65;gad7dc8133a_1_227"/>
          <p:cNvSpPr txBox="1"/>
          <p:nvPr>
            <p:ph idx="1" type="subTitle"/>
          </p:nvPr>
        </p:nvSpPr>
        <p:spPr>
          <a:xfrm>
            <a:off x="685800" y="3449654"/>
            <a:ext cx="50745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6" name="Shape 66"/>
        <p:cNvGrpSpPr/>
        <p:nvPr/>
      </p:nvGrpSpPr>
      <p:grpSpPr>
        <a:xfrm>
          <a:off x="0" y="0"/>
          <a:ext cx="0" cy="0"/>
          <a:chOff x="0" y="0"/>
          <a:chExt cx="0" cy="0"/>
        </a:xfrm>
      </p:grpSpPr>
      <p:grpSp>
        <p:nvGrpSpPr>
          <p:cNvPr id="67" name="Google Shape;67;gad7dc8133a_1_242"/>
          <p:cNvGrpSpPr/>
          <p:nvPr/>
        </p:nvGrpSpPr>
        <p:grpSpPr>
          <a:xfrm>
            <a:off x="6172209" y="2656118"/>
            <a:ext cx="2971745" cy="2886157"/>
            <a:chOff x="6172209" y="2656118"/>
            <a:chExt cx="2971745" cy="2886157"/>
          </a:xfrm>
        </p:grpSpPr>
        <p:sp>
          <p:nvSpPr>
            <p:cNvPr id="68" name="Google Shape;68;gad7dc8133a_1_242"/>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ad7dc8133a_1_242"/>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ad7dc8133a_1_242"/>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ad7dc8133a_1_242"/>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ad7dc8133a_1_242"/>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73" name="Google Shape;73;gad7dc8133a_1_242"/>
          <p:cNvGrpSpPr/>
          <p:nvPr/>
        </p:nvGrpSpPr>
        <p:grpSpPr>
          <a:xfrm>
            <a:off x="-32" y="-228035"/>
            <a:ext cx="2163551" cy="1347316"/>
            <a:chOff x="-32" y="-215971"/>
            <a:chExt cx="2163551" cy="1347316"/>
          </a:xfrm>
        </p:grpSpPr>
        <p:sp>
          <p:nvSpPr>
            <p:cNvPr id="74" name="Google Shape;74;gad7dc8133a_1_242"/>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ad7dc8133a_1_242"/>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ad7dc8133a_1_242"/>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ad7dc8133a_1_242"/>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ad7dc8133a_1_242"/>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79" name="Google Shape;79;gad7dc8133a_1_242"/>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0" name="Google Shape;80;gad7dc8133a_1_242"/>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1" name="Shape 81"/>
        <p:cNvGrpSpPr/>
        <p:nvPr/>
      </p:nvGrpSpPr>
      <p:grpSpPr>
        <a:xfrm>
          <a:off x="0" y="0"/>
          <a:ext cx="0" cy="0"/>
          <a:chOff x="0" y="0"/>
          <a:chExt cx="0" cy="0"/>
        </a:xfrm>
      </p:grpSpPr>
      <p:sp>
        <p:nvSpPr>
          <p:cNvPr id="82" name="Google Shape;82;gad7dc8133a_1_257"/>
          <p:cNvSpPr txBox="1"/>
          <p:nvPr>
            <p:ph idx="1" type="body"/>
          </p:nvPr>
        </p:nvSpPr>
        <p:spPr>
          <a:xfrm>
            <a:off x="2822775" y="2161800"/>
            <a:ext cx="34983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indent="-381000" lvl="1" marL="9144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indent="-381000" lvl="2" marL="13716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indent="-381000" lvl="3" marL="18288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indent="-381000" lvl="4" marL="22860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indent="-381000" lvl="5" marL="27432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indent="-381000" lvl="6" marL="32004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indent="-381000" lvl="7" marL="36576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indent="-381000" lvl="8" marL="41148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p:txBody>
      </p:sp>
      <p:grpSp>
        <p:nvGrpSpPr>
          <p:cNvPr id="83" name="Google Shape;83;gad7dc8133a_1_257"/>
          <p:cNvGrpSpPr/>
          <p:nvPr/>
        </p:nvGrpSpPr>
        <p:grpSpPr>
          <a:xfrm>
            <a:off x="5609679" y="2185857"/>
            <a:ext cx="3534593" cy="3432795"/>
            <a:chOff x="6172209" y="2656118"/>
            <a:chExt cx="2971745" cy="2886157"/>
          </a:xfrm>
        </p:grpSpPr>
        <p:sp>
          <p:nvSpPr>
            <p:cNvPr id="84" name="Google Shape;84;gad7dc8133a_1_257"/>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ad7dc8133a_1_257"/>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ad7dc8133a_1_257"/>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ad7dc8133a_1_257"/>
            <p:cNvSpPr/>
            <p:nvPr/>
          </p:nvSpPr>
          <p:spPr>
            <a:xfrm flipH="1" rot="9208678">
              <a:off x="6287617" y="4657701"/>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ad7dc8133a_1_25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grpSp>
        <p:nvGrpSpPr>
          <p:cNvPr id="89" name="Google Shape;89;gad7dc8133a_1_257"/>
          <p:cNvGrpSpPr/>
          <p:nvPr/>
        </p:nvGrpSpPr>
        <p:grpSpPr>
          <a:xfrm>
            <a:off x="-21" y="-324556"/>
            <a:ext cx="3068565" cy="1910898"/>
            <a:chOff x="-32" y="-215971"/>
            <a:chExt cx="2163551" cy="1347316"/>
          </a:xfrm>
        </p:grpSpPr>
        <p:sp>
          <p:nvSpPr>
            <p:cNvPr id="90" name="Google Shape;90;gad7dc8133a_1_257"/>
            <p:cNvSpPr/>
            <p:nvPr/>
          </p:nvSpPr>
          <p:spPr>
            <a:xfrm flipH="1" rot="-1591408">
              <a:off x="1362169" y="-63166"/>
              <a:ext cx="205103" cy="509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ad7dc8133a_1_257"/>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ad7dc8133a_1_257"/>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ad7dc8133a_1_257"/>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ad7dc8133a_1_25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grpSp>
        <p:nvGrpSpPr>
          <p:cNvPr id="96" name="Google Shape;96;gad7dc8133a_1_271"/>
          <p:cNvGrpSpPr/>
          <p:nvPr/>
        </p:nvGrpSpPr>
        <p:grpSpPr>
          <a:xfrm>
            <a:off x="6791642" y="3181575"/>
            <a:ext cx="2352136" cy="2284393"/>
            <a:chOff x="6172209" y="2656118"/>
            <a:chExt cx="2971745" cy="2886157"/>
          </a:xfrm>
        </p:grpSpPr>
        <p:sp>
          <p:nvSpPr>
            <p:cNvPr id="97" name="Google Shape;97;gad7dc8133a_1_271"/>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ad7dc8133a_1_271"/>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ad7dc8133a_1_271"/>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ad7dc8133a_1_271"/>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ad7dc8133a_1_27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02" name="Google Shape;102;gad7dc8133a_1_271"/>
          <p:cNvGrpSpPr/>
          <p:nvPr/>
        </p:nvGrpSpPr>
        <p:grpSpPr>
          <a:xfrm>
            <a:off x="-32" y="-228035"/>
            <a:ext cx="2163551" cy="1347316"/>
            <a:chOff x="-32" y="-215971"/>
            <a:chExt cx="2163551" cy="1347316"/>
          </a:xfrm>
        </p:grpSpPr>
        <p:sp>
          <p:nvSpPr>
            <p:cNvPr id="103" name="Google Shape;103;gad7dc8133a_1_271"/>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ad7dc8133a_1_271"/>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ad7dc8133a_1_271"/>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ad7dc8133a_1_271"/>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ad7dc8133a_1_27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08" name="Google Shape;108;gad7dc8133a_1_271"/>
          <p:cNvSpPr txBox="1"/>
          <p:nvPr>
            <p:ph type="title"/>
          </p:nvPr>
        </p:nvSpPr>
        <p:spPr>
          <a:xfrm>
            <a:off x="1031425" y="1149725"/>
            <a:ext cx="63210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9" name="Google Shape;109;gad7dc8133a_1_271"/>
          <p:cNvSpPr txBox="1"/>
          <p:nvPr>
            <p:ph idx="1" type="body"/>
          </p:nvPr>
        </p:nvSpPr>
        <p:spPr>
          <a:xfrm>
            <a:off x="103142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0" name="Google Shape;110;gad7dc8133a_1_271"/>
          <p:cNvSpPr txBox="1"/>
          <p:nvPr>
            <p:ph idx="2" type="body"/>
          </p:nvPr>
        </p:nvSpPr>
        <p:spPr>
          <a:xfrm>
            <a:off x="317327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1" name="Google Shape;111;gad7dc8133a_1_271"/>
          <p:cNvSpPr txBox="1"/>
          <p:nvPr>
            <p:ph idx="3" type="body"/>
          </p:nvPr>
        </p:nvSpPr>
        <p:spPr>
          <a:xfrm>
            <a:off x="531512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Shapes">
  <p:cSld name="BLANK_1">
    <p:bg>
      <p:bgPr>
        <a:solidFill>
          <a:srgbClr val="3796BF"/>
        </a:solidFill>
      </p:bgPr>
    </p:bg>
    <p:spTree>
      <p:nvGrpSpPr>
        <p:cNvPr id="112" name="Shape 112"/>
        <p:cNvGrpSpPr/>
        <p:nvPr/>
      </p:nvGrpSpPr>
      <p:grpSpPr>
        <a:xfrm>
          <a:off x="0" y="0"/>
          <a:ext cx="0" cy="0"/>
          <a:chOff x="0" y="0"/>
          <a:chExt cx="0" cy="0"/>
        </a:xfrm>
      </p:grpSpPr>
      <p:grpSp>
        <p:nvGrpSpPr>
          <p:cNvPr id="113" name="Google Shape;113;gad7dc8133a_1_288"/>
          <p:cNvGrpSpPr/>
          <p:nvPr/>
        </p:nvGrpSpPr>
        <p:grpSpPr>
          <a:xfrm>
            <a:off x="6172209" y="2656118"/>
            <a:ext cx="2971745" cy="2886157"/>
            <a:chOff x="6172209" y="2656118"/>
            <a:chExt cx="2971745" cy="2886157"/>
          </a:xfrm>
        </p:grpSpPr>
        <p:sp>
          <p:nvSpPr>
            <p:cNvPr id="114" name="Google Shape;114;gad7dc8133a_1_288"/>
            <p:cNvSpPr/>
            <p:nvPr/>
          </p:nvSpPr>
          <p:spPr>
            <a:xfrm flipH="1" rot="9208626">
              <a:off x="6704904" y="4110434"/>
              <a:ext cx="484232" cy="1204006"/>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ad7dc8133a_1_288"/>
            <p:cNvSpPr/>
            <p:nvPr/>
          </p:nvSpPr>
          <p:spPr>
            <a:xfrm flipH="1" rot="9208633">
              <a:off x="7804300" y="3279013"/>
              <a:ext cx="877624" cy="2182136"/>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ad7dc8133a_1_288"/>
            <p:cNvSpPr/>
            <p:nvPr/>
          </p:nvSpPr>
          <p:spPr>
            <a:xfrm flipH="1" rot="9208606">
              <a:off x="7481789" y="4276913"/>
              <a:ext cx="408796" cy="1016449"/>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ad7dc8133a_1_288"/>
            <p:cNvSpPr/>
            <p:nvPr/>
          </p:nvSpPr>
          <p:spPr>
            <a:xfrm flipH="1" rot="9208678">
              <a:off x="6287617" y="4657701"/>
              <a:ext cx="229660" cy="571018"/>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ad7dc8133a_1_28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alpha val="32941"/>
              </a:srgbClr>
            </a:solidFill>
            <a:ln>
              <a:noFill/>
            </a:ln>
          </p:spPr>
        </p:sp>
      </p:grpSp>
      <p:grpSp>
        <p:nvGrpSpPr>
          <p:cNvPr id="119" name="Google Shape;119;gad7dc8133a_1_288"/>
          <p:cNvGrpSpPr/>
          <p:nvPr/>
        </p:nvGrpSpPr>
        <p:grpSpPr>
          <a:xfrm>
            <a:off x="-32" y="-228035"/>
            <a:ext cx="2163551" cy="1347316"/>
            <a:chOff x="-32" y="-215971"/>
            <a:chExt cx="2163551" cy="1347316"/>
          </a:xfrm>
        </p:grpSpPr>
        <p:sp>
          <p:nvSpPr>
            <p:cNvPr id="120" name="Google Shape;120;gad7dc8133a_1_288"/>
            <p:cNvSpPr/>
            <p:nvPr/>
          </p:nvSpPr>
          <p:spPr>
            <a:xfrm flipH="1" rot="-1591408">
              <a:off x="1362169" y="-63166"/>
              <a:ext cx="205103" cy="509980"/>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ad7dc8133a_1_288"/>
            <p:cNvSpPr/>
            <p:nvPr/>
          </p:nvSpPr>
          <p:spPr>
            <a:xfrm flipH="1" rot="-1591371">
              <a:off x="239463" y="-151890"/>
              <a:ext cx="434754" cy="1080980"/>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ad7dc8133a_1_288"/>
            <p:cNvSpPr/>
            <p:nvPr/>
          </p:nvSpPr>
          <p:spPr>
            <a:xfrm flipH="1" rot="-1591339">
              <a:off x="892401" y="-169347"/>
              <a:ext cx="504374" cy="1254067"/>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ad7dc8133a_1_288"/>
            <p:cNvSpPr/>
            <p:nvPr/>
          </p:nvSpPr>
          <p:spPr>
            <a:xfrm flipH="1" rot="-1591322">
              <a:off x="1818452" y="-76292"/>
              <a:ext cx="229660" cy="571018"/>
            </a:xfrm>
            <a:prstGeom prst="flowChartManualInput">
              <a:avLst/>
            </a:prstGeom>
            <a:solidFill>
              <a:srgbClr val="FFFFFF">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ad7dc8133a_1_28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FFFFFF">
                <a:alpha val="32941"/>
              </a:srgbClr>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grpSp>
        <p:nvGrpSpPr>
          <p:cNvPr id="126" name="Google Shape;126;gad7dc8133a_1_314"/>
          <p:cNvGrpSpPr/>
          <p:nvPr/>
        </p:nvGrpSpPr>
        <p:grpSpPr>
          <a:xfrm>
            <a:off x="6172209" y="2656118"/>
            <a:ext cx="2971745" cy="2886157"/>
            <a:chOff x="6172209" y="2656118"/>
            <a:chExt cx="2971745" cy="2886157"/>
          </a:xfrm>
        </p:grpSpPr>
        <p:sp>
          <p:nvSpPr>
            <p:cNvPr id="127" name="Google Shape;127;gad7dc8133a_1_314"/>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ad7dc8133a_1_314"/>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ad7dc8133a_1_314"/>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ad7dc8133a_1_314"/>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ad7dc8133a_1_314"/>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32" name="Google Shape;132;gad7dc8133a_1_314"/>
          <p:cNvGrpSpPr/>
          <p:nvPr/>
        </p:nvGrpSpPr>
        <p:grpSpPr>
          <a:xfrm>
            <a:off x="-32" y="-228035"/>
            <a:ext cx="2163551" cy="1347316"/>
            <a:chOff x="-32" y="-215971"/>
            <a:chExt cx="2163551" cy="1347316"/>
          </a:xfrm>
        </p:grpSpPr>
        <p:sp>
          <p:nvSpPr>
            <p:cNvPr id="133" name="Google Shape;133;gad7dc8133a_1_314"/>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ad7dc8133a_1_314"/>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ad7dc8133a_1_314"/>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ad7dc8133a_1_314"/>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ad7dc8133a_1_314"/>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38" name="Google Shape;138;gad7dc8133a_1_314"/>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gad7dc8133a_1_194"/>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1pPr>
            <a:lvl2pPr lvl="1"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2pPr>
            <a:lvl3pPr lvl="2"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3pPr>
            <a:lvl4pPr lvl="3"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4pPr>
            <a:lvl5pPr lvl="4"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5pPr>
            <a:lvl6pPr lvl="5"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6pPr>
            <a:lvl7pPr lvl="6"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7pPr>
            <a:lvl8pPr lvl="7"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8pPr>
            <a:lvl9pPr lvl="8"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9pPr>
          </a:lstStyle>
          <a:p/>
        </p:txBody>
      </p:sp>
      <p:sp>
        <p:nvSpPr>
          <p:cNvPr id="7" name="Google Shape;7;gad7dc8133a_1_194"/>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rgbClr val="4BB5D9"/>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1pPr>
            <a:lvl2pPr indent="-355600" lvl="1" marL="914400" marR="0" rtl="0" algn="l">
              <a:lnSpc>
                <a:spcPct val="100000"/>
              </a:lnSpc>
              <a:spcBef>
                <a:spcPts val="0"/>
              </a:spcBef>
              <a:spcAft>
                <a:spcPts val="0"/>
              </a:spcAft>
              <a:buClr>
                <a:srgbClr val="4BB5D9"/>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2pPr>
            <a:lvl3pPr indent="-355600" lvl="2" marL="13716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3pPr>
            <a:lvl4pPr indent="-355600" lvl="3" marL="18288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4pPr>
            <a:lvl5pPr indent="-355600" lvl="4" marL="22860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5pPr>
            <a:lvl6pPr indent="-355600" lvl="5" marL="27432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6pPr>
            <a:lvl7pPr indent="-355600" lvl="6" marL="32004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7pPr>
            <a:lvl8pPr indent="-355600" lvl="7" marL="36576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8pPr>
            <a:lvl9pPr indent="-355600" lvl="8" marL="41148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23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drive.google.com/file/d/1Vn1dYJztxEO_EKxwpbQl0s-E9YhJ7FGY/view" TargetMode="External"/><Relationship Id="rId4" Type="http://schemas.openxmlformats.org/officeDocument/2006/relationships/image" Target="../media/image17.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hyperlink" Target="http://drive.google.com/file/d/15RAOgxHyWGd4eSf2LZ-LJGXSPWV06KrL/view" TargetMode="External"/><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4.jpg"/><Relationship Id="rId5" Type="http://schemas.openxmlformats.org/officeDocument/2006/relationships/image" Target="../media/image18.jpg"/><Relationship Id="rId6" Type="http://schemas.openxmlformats.org/officeDocument/2006/relationships/image" Target="../media/image23.jpg"/><Relationship Id="rId7"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jpg"/><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4" name="Shape 164"/>
        <p:cNvGrpSpPr/>
        <p:nvPr/>
      </p:nvGrpSpPr>
      <p:grpSpPr>
        <a:xfrm>
          <a:off x="0" y="0"/>
          <a:ext cx="0" cy="0"/>
          <a:chOff x="0" y="0"/>
          <a:chExt cx="0" cy="0"/>
        </a:xfrm>
      </p:grpSpPr>
      <p:sp>
        <p:nvSpPr>
          <p:cNvPr id="165" name="Google Shape;165;p1"/>
          <p:cNvSpPr txBox="1"/>
          <p:nvPr>
            <p:ph idx="4294967295" type="ctrTitle"/>
          </p:nvPr>
        </p:nvSpPr>
        <p:spPr>
          <a:xfrm>
            <a:off x="1612450" y="2418075"/>
            <a:ext cx="5671500" cy="1159800"/>
          </a:xfrm>
          <a:prstGeom prst="rect">
            <a:avLst/>
          </a:prstGeom>
          <a:noFill/>
          <a:ln>
            <a:noFill/>
          </a:ln>
          <a:effectLst>
            <a:outerShdw blurRad="42863" rotWithShape="0" algn="bl" dir="5400000" dist="9525">
              <a:srgbClr val="040F2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796BF"/>
              </a:buClr>
              <a:buSzPts val="5400"/>
              <a:buFont typeface="Oswald"/>
              <a:buNone/>
            </a:pPr>
            <a:r>
              <a:rPr b="1" i="0" lang="en" sz="2300" u="none" cap="none" strike="noStrike">
                <a:solidFill>
                  <a:schemeClr val="accent1"/>
                </a:solidFill>
                <a:latin typeface="Oswald"/>
                <a:ea typeface="Oswald"/>
                <a:cs typeface="Oswald"/>
                <a:sym typeface="Oswald"/>
              </a:rPr>
              <a:t>INFOSYS SUMMER OF IDEAS</a:t>
            </a:r>
            <a:endParaRPr b="1" i="0" sz="2300" u="none" cap="none" strike="noStrike">
              <a:solidFill>
                <a:schemeClr val="accent1"/>
              </a:solidFill>
              <a:latin typeface="Oswald"/>
              <a:ea typeface="Oswald"/>
              <a:cs typeface="Oswald"/>
              <a:sym typeface="Oswald"/>
            </a:endParaRPr>
          </a:p>
          <a:p>
            <a:pPr indent="0" lvl="0" marL="0" marR="0" rtl="0" algn="ctr">
              <a:lnSpc>
                <a:spcPct val="100000"/>
              </a:lnSpc>
              <a:spcBef>
                <a:spcPts val="0"/>
              </a:spcBef>
              <a:spcAft>
                <a:spcPts val="0"/>
              </a:spcAft>
              <a:buClr>
                <a:srgbClr val="3796BF"/>
              </a:buClr>
              <a:buSzPts val="5400"/>
              <a:buFont typeface="Oswald"/>
              <a:buNone/>
            </a:pPr>
            <a:r>
              <a:rPr b="1" i="0" lang="en" sz="2300" u="none" cap="none" strike="noStrike">
                <a:solidFill>
                  <a:schemeClr val="accent1"/>
                </a:solidFill>
                <a:latin typeface="Oswald"/>
                <a:ea typeface="Oswald"/>
                <a:cs typeface="Oswald"/>
                <a:sym typeface="Oswald"/>
              </a:rPr>
              <a:t>TEAM IC 22: MET-A-FOUR</a:t>
            </a:r>
            <a:endParaRPr b="1" i="0" sz="2300" u="none" cap="none" strike="noStrike">
              <a:solidFill>
                <a:schemeClr val="accent1"/>
              </a:solidFill>
              <a:latin typeface="Oswald"/>
              <a:ea typeface="Oswald"/>
              <a:cs typeface="Oswald"/>
              <a:sym typeface="Oswald"/>
            </a:endParaRPr>
          </a:p>
          <a:p>
            <a:pPr indent="0" lvl="0" marL="0" marR="0" rtl="0" algn="ctr">
              <a:lnSpc>
                <a:spcPct val="100000"/>
              </a:lnSpc>
              <a:spcBef>
                <a:spcPts val="0"/>
              </a:spcBef>
              <a:spcAft>
                <a:spcPts val="0"/>
              </a:spcAft>
              <a:buClr>
                <a:srgbClr val="3796BF"/>
              </a:buClr>
              <a:buSzPts val="5400"/>
              <a:buFont typeface="Oswald"/>
              <a:buNone/>
            </a:pPr>
            <a:r>
              <a:t/>
            </a:r>
            <a:endParaRPr sz="2300">
              <a:solidFill>
                <a:schemeClr val="accent1"/>
              </a:solidFill>
            </a:endParaRPr>
          </a:p>
          <a:p>
            <a:pPr indent="0" lvl="0" marL="0" marR="0" rtl="0" algn="ctr">
              <a:lnSpc>
                <a:spcPct val="100000"/>
              </a:lnSpc>
              <a:spcBef>
                <a:spcPts val="0"/>
              </a:spcBef>
              <a:spcAft>
                <a:spcPts val="0"/>
              </a:spcAft>
              <a:buClr>
                <a:srgbClr val="3796BF"/>
              </a:buClr>
              <a:buSzPts val="5400"/>
              <a:buFont typeface="Oswald"/>
              <a:buNone/>
            </a:pPr>
            <a:r>
              <a:rPr lang="en" sz="3600">
                <a:solidFill>
                  <a:schemeClr val="accent1"/>
                </a:solidFill>
              </a:rPr>
              <a:t>EXPERIO AR</a:t>
            </a:r>
            <a:endParaRPr sz="3600">
              <a:solidFill>
                <a:schemeClr val="accent1"/>
              </a:solidFill>
            </a:endParaRPr>
          </a:p>
          <a:p>
            <a:pPr indent="0" lvl="0" marL="0" marR="0" rtl="0" algn="ctr">
              <a:lnSpc>
                <a:spcPct val="100000"/>
              </a:lnSpc>
              <a:spcBef>
                <a:spcPts val="0"/>
              </a:spcBef>
              <a:spcAft>
                <a:spcPts val="0"/>
              </a:spcAft>
              <a:buClr>
                <a:srgbClr val="3796BF"/>
              </a:buClr>
              <a:buSzPts val="5400"/>
              <a:buFont typeface="Oswald"/>
              <a:buNone/>
            </a:pPr>
            <a:r>
              <a:t/>
            </a:r>
            <a:endParaRPr b="1" i="0" sz="2300" u="none" cap="none" strike="noStrike">
              <a:solidFill>
                <a:schemeClr val="accent1"/>
              </a:solidFill>
              <a:latin typeface="Oswald"/>
              <a:ea typeface="Oswald"/>
              <a:cs typeface="Oswald"/>
              <a:sym typeface="Oswald"/>
            </a:endParaRPr>
          </a:p>
          <a:p>
            <a:pPr indent="0" lvl="0" marL="0" marR="0" rtl="0" algn="ctr">
              <a:lnSpc>
                <a:spcPct val="100000"/>
              </a:lnSpc>
              <a:spcBef>
                <a:spcPts val="0"/>
              </a:spcBef>
              <a:spcAft>
                <a:spcPts val="0"/>
              </a:spcAft>
              <a:buClr>
                <a:srgbClr val="3796BF"/>
              </a:buClr>
              <a:buSzPts val="5400"/>
              <a:buFont typeface="Oswald"/>
              <a:buNone/>
            </a:pPr>
            <a:r>
              <a:rPr b="1" i="0" lang="en" sz="1400" u="none" cap="none" strike="noStrike">
                <a:solidFill>
                  <a:schemeClr val="accent1"/>
                </a:solidFill>
                <a:latin typeface="Lora"/>
                <a:ea typeface="Lora"/>
                <a:cs typeface="Lora"/>
                <a:sym typeface="Lora"/>
              </a:rPr>
              <a:t>GUIDED BY  INFOSYS MENTORS :</a:t>
            </a:r>
            <a:endParaRPr sz="1400">
              <a:solidFill>
                <a:schemeClr val="accent1"/>
              </a:solidFill>
              <a:latin typeface="Lora"/>
              <a:ea typeface="Lora"/>
              <a:cs typeface="Lora"/>
              <a:sym typeface="Lora"/>
            </a:endParaRPr>
          </a:p>
          <a:p>
            <a:pPr indent="0" lvl="0" marL="457200" marR="0" rtl="0" algn="l">
              <a:lnSpc>
                <a:spcPct val="100000"/>
              </a:lnSpc>
              <a:spcBef>
                <a:spcPts val="0"/>
              </a:spcBef>
              <a:spcAft>
                <a:spcPts val="0"/>
              </a:spcAft>
              <a:buClr>
                <a:srgbClr val="3796BF"/>
              </a:buClr>
              <a:buSzPts val="5400"/>
              <a:buFont typeface="Oswald"/>
              <a:buNone/>
            </a:pPr>
            <a:r>
              <a:rPr lang="en" sz="1800">
                <a:solidFill>
                  <a:schemeClr val="accent1"/>
                </a:solidFill>
                <a:latin typeface="Lora"/>
                <a:ea typeface="Lora"/>
                <a:cs typeface="Lora"/>
                <a:sym typeface="Lora"/>
              </a:rPr>
              <a:t>      Mr. </a:t>
            </a:r>
            <a:r>
              <a:rPr b="1" i="0" lang="en" sz="1800" u="none" cap="none" strike="noStrike">
                <a:solidFill>
                  <a:schemeClr val="accent1"/>
                </a:solidFill>
                <a:latin typeface="Lora"/>
                <a:ea typeface="Lora"/>
                <a:cs typeface="Lora"/>
                <a:sym typeface="Lora"/>
              </a:rPr>
              <a:t>MAYURESH JAYANT MHAISKAR</a:t>
            </a:r>
            <a:endParaRPr b="1" i="0" sz="1800" u="none" cap="none" strike="noStrike">
              <a:solidFill>
                <a:schemeClr val="accent1"/>
              </a:solidFill>
              <a:latin typeface="Lora"/>
              <a:ea typeface="Lora"/>
              <a:cs typeface="Lora"/>
              <a:sym typeface="Lora"/>
            </a:endParaRPr>
          </a:p>
          <a:p>
            <a:pPr indent="0" lvl="0" marL="0" marR="0" rtl="0" algn="ctr">
              <a:lnSpc>
                <a:spcPct val="100000"/>
              </a:lnSpc>
              <a:spcBef>
                <a:spcPts val="0"/>
              </a:spcBef>
              <a:spcAft>
                <a:spcPts val="0"/>
              </a:spcAft>
              <a:buClr>
                <a:srgbClr val="3796BF"/>
              </a:buClr>
              <a:buSzPts val="5400"/>
              <a:buFont typeface="Oswald"/>
              <a:buNone/>
            </a:pPr>
            <a:r>
              <a:rPr lang="en" sz="1800">
                <a:solidFill>
                  <a:schemeClr val="accent1"/>
                </a:solidFill>
                <a:latin typeface="Lora"/>
                <a:ea typeface="Lora"/>
                <a:cs typeface="Lora"/>
                <a:sym typeface="Lora"/>
              </a:rPr>
              <a:t>Mr. </a:t>
            </a:r>
            <a:r>
              <a:rPr b="1" i="0" lang="en" sz="1800" u="none" cap="none" strike="noStrike">
                <a:solidFill>
                  <a:schemeClr val="accent1"/>
                </a:solidFill>
                <a:latin typeface="Lora"/>
                <a:ea typeface="Lora"/>
                <a:cs typeface="Lora"/>
                <a:sym typeface="Lora"/>
              </a:rPr>
              <a:t>SAMEER SHASHIKANT KULKARNI</a:t>
            </a:r>
            <a:endParaRPr b="1" i="0" sz="1800" u="none" cap="none" strike="noStrike">
              <a:solidFill>
                <a:schemeClr val="accent1"/>
              </a:solidFill>
              <a:latin typeface="Lora"/>
              <a:ea typeface="Lora"/>
              <a:cs typeface="Lora"/>
              <a:sym typeface="Lora"/>
            </a:endParaRPr>
          </a:p>
          <a:p>
            <a:pPr indent="0" lvl="0" marL="0" marR="0" rtl="0" algn="ctr">
              <a:lnSpc>
                <a:spcPct val="100000"/>
              </a:lnSpc>
              <a:spcBef>
                <a:spcPts val="0"/>
              </a:spcBef>
              <a:spcAft>
                <a:spcPts val="0"/>
              </a:spcAft>
              <a:buClr>
                <a:srgbClr val="3796BF"/>
              </a:buClr>
              <a:buSzPts val="5400"/>
              <a:buFont typeface="Oswald"/>
              <a:buNone/>
            </a:pPr>
            <a:r>
              <a:t/>
            </a:r>
            <a:endParaRPr b="1" i="0" sz="1400" u="none" cap="none" strike="noStrike">
              <a:solidFill>
                <a:schemeClr val="accent1"/>
              </a:solidFill>
              <a:latin typeface="Lora"/>
              <a:ea typeface="Lora"/>
              <a:cs typeface="Lora"/>
              <a:sym typeface="Lora"/>
            </a:endParaRPr>
          </a:p>
          <a:p>
            <a:pPr indent="457200" lvl="0" marL="1371600" marR="0" rtl="0" algn="l">
              <a:lnSpc>
                <a:spcPct val="100000"/>
              </a:lnSpc>
              <a:spcBef>
                <a:spcPts val="0"/>
              </a:spcBef>
              <a:spcAft>
                <a:spcPts val="0"/>
              </a:spcAft>
              <a:buClr>
                <a:srgbClr val="3796BF"/>
              </a:buClr>
              <a:buSzPts val="5400"/>
              <a:buFont typeface="Oswald"/>
              <a:buNone/>
            </a:pPr>
            <a:r>
              <a:rPr b="0" i="0" lang="en" sz="1400" u="none" cap="none" strike="noStrike">
                <a:solidFill>
                  <a:schemeClr val="accent1"/>
                </a:solidFill>
                <a:latin typeface="Lora"/>
                <a:ea typeface="Lora"/>
                <a:cs typeface="Lora"/>
                <a:sym typeface="Lora"/>
              </a:rPr>
              <a:t>TEAM LEADER:</a:t>
            </a:r>
            <a:endParaRPr b="0" i="0" sz="1400" u="none" cap="none" strike="noStrike">
              <a:solidFill>
                <a:schemeClr val="accent1"/>
              </a:solidFill>
              <a:latin typeface="Lora"/>
              <a:ea typeface="Lora"/>
              <a:cs typeface="Lora"/>
              <a:sym typeface="Lora"/>
            </a:endParaRPr>
          </a:p>
          <a:p>
            <a:pPr indent="0" lvl="0" marL="1371600" marR="0" rtl="0" algn="l">
              <a:lnSpc>
                <a:spcPct val="100000"/>
              </a:lnSpc>
              <a:spcBef>
                <a:spcPts val="0"/>
              </a:spcBef>
              <a:spcAft>
                <a:spcPts val="0"/>
              </a:spcAft>
              <a:buClr>
                <a:srgbClr val="3796BF"/>
              </a:buClr>
              <a:buSzPts val="5400"/>
              <a:buFont typeface="Oswald"/>
              <a:buNone/>
            </a:pPr>
            <a:r>
              <a:rPr b="0" i="0" lang="en" sz="1700" u="none" cap="none" strike="noStrike">
                <a:solidFill>
                  <a:schemeClr val="accent1"/>
                </a:solidFill>
                <a:latin typeface="Lora"/>
                <a:ea typeface="Lora"/>
                <a:cs typeface="Lora"/>
                <a:sym typeface="Lora"/>
              </a:rPr>
              <a:t>       ROMIL NISAR</a:t>
            </a:r>
            <a:endParaRPr b="0" i="0" sz="1700" u="none" cap="none" strike="noStrike">
              <a:solidFill>
                <a:schemeClr val="accent1"/>
              </a:solidFill>
              <a:latin typeface="Lora"/>
              <a:ea typeface="Lora"/>
              <a:cs typeface="Lora"/>
              <a:sym typeface="Lora"/>
            </a:endParaRPr>
          </a:p>
          <a:p>
            <a:pPr indent="0" lvl="0" marL="0" marR="0" rtl="0" algn="l">
              <a:lnSpc>
                <a:spcPct val="100000"/>
              </a:lnSpc>
              <a:spcBef>
                <a:spcPts val="0"/>
              </a:spcBef>
              <a:spcAft>
                <a:spcPts val="0"/>
              </a:spcAft>
              <a:buClr>
                <a:srgbClr val="3796BF"/>
              </a:buClr>
              <a:buSzPts val="5400"/>
              <a:buFont typeface="Oswald"/>
              <a:buNone/>
            </a:pPr>
            <a:r>
              <a:t/>
            </a:r>
            <a:endParaRPr b="0" i="0" sz="1400" u="none" cap="none" strike="noStrike">
              <a:solidFill>
                <a:schemeClr val="accent1"/>
              </a:solidFill>
              <a:latin typeface="Lora"/>
              <a:ea typeface="Lora"/>
              <a:cs typeface="Lora"/>
              <a:sym typeface="Lora"/>
            </a:endParaRPr>
          </a:p>
          <a:p>
            <a:pPr indent="457200" lvl="0" marL="1371600" marR="0" rtl="0" algn="l">
              <a:lnSpc>
                <a:spcPct val="100000"/>
              </a:lnSpc>
              <a:spcBef>
                <a:spcPts val="0"/>
              </a:spcBef>
              <a:spcAft>
                <a:spcPts val="0"/>
              </a:spcAft>
              <a:buClr>
                <a:srgbClr val="3796BF"/>
              </a:buClr>
              <a:buSzPts val="5400"/>
              <a:buFont typeface="Oswald"/>
              <a:buNone/>
            </a:pPr>
            <a:r>
              <a:rPr b="0" i="0" lang="en" sz="1400" u="none" cap="none" strike="noStrike">
                <a:solidFill>
                  <a:schemeClr val="accent1"/>
                </a:solidFill>
                <a:latin typeface="Lora"/>
                <a:ea typeface="Lora"/>
                <a:cs typeface="Lora"/>
                <a:sym typeface="Lora"/>
              </a:rPr>
              <a:t>TEAM MEMBERS:</a:t>
            </a:r>
            <a:endParaRPr b="0" i="0" sz="1400" u="none" cap="none" strike="noStrike">
              <a:solidFill>
                <a:schemeClr val="accent1"/>
              </a:solidFill>
              <a:latin typeface="Lora"/>
              <a:ea typeface="Lora"/>
              <a:cs typeface="Lora"/>
              <a:sym typeface="Lora"/>
            </a:endParaRPr>
          </a:p>
          <a:p>
            <a:pPr indent="0" lvl="0" marL="1371600" marR="0" rtl="0" algn="l">
              <a:lnSpc>
                <a:spcPct val="100000"/>
              </a:lnSpc>
              <a:spcBef>
                <a:spcPts val="0"/>
              </a:spcBef>
              <a:spcAft>
                <a:spcPts val="0"/>
              </a:spcAft>
              <a:buClr>
                <a:srgbClr val="3796BF"/>
              </a:buClr>
              <a:buSzPts val="5400"/>
              <a:buFont typeface="Oswald"/>
              <a:buNone/>
            </a:pPr>
            <a:r>
              <a:rPr b="0" i="0" lang="en" sz="1700" u="none" cap="none" strike="noStrike">
                <a:solidFill>
                  <a:schemeClr val="accent1"/>
                </a:solidFill>
                <a:latin typeface="Lora"/>
                <a:ea typeface="Lora"/>
                <a:cs typeface="Lora"/>
                <a:sym typeface="Lora"/>
              </a:rPr>
              <a:t>      GANGOTHRI KM</a:t>
            </a:r>
            <a:endParaRPr b="0" i="0" sz="1700" u="none" cap="none" strike="noStrike">
              <a:solidFill>
                <a:schemeClr val="accent1"/>
              </a:solidFill>
              <a:latin typeface="Lora"/>
              <a:ea typeface="Lora"/>
              <a:cs typeface="Lora"/>
              <a:sym typeface="Lora"/>
            </a:endParaRPr>
          </a:p>
          <a:p>
            <a:pPr indent="0" lvl="0" marL="0" marR="0" rtl="0" algn="l">
              <a:lnSpc>
                <a:spcPct val="100000"/>
              </a:lnSpc>
              <a:spcBef>
                <a:spcPts val="0"/>
              </a:spcBef>
              <a:spcAft>
                <a:spcPts val="0"/>
              </a:spcAft>
              <a:buClr>
                <a:srgbClr val="3796BF"/>
              </a:buClr>
              <a:buSzPts val="5400"/>
              <a:buFont typeface="Oswald"/>
              <a:buNone/>
            </a:pPr>
            <a:r>
              <a:rPr b="0" i="0" lang="en" sz="1700" u="none" cap="none" strike="noStrike">
                <a:solidFill>
                  <a:schemeClr val="accent1"/>
                </a:solidFill>
                <a:latin typeface="Lora"/>
                <a:ea typeface="Lora"/>
                <a:cs typeface="Lora"/>
                <a:sym typeface="Lora"/>
              </a:rPr>
              <a:t>                              SUBHAJIT LAHA</a:t>
            </a:r>
            <a:endParaRPr b="0" i="0" sz="1700" u="none" cap="none" strike="noStrike">
              <a:solidFill>
                <a:schemeClr val="accent1"/>
              </a:solidFill>
              <a:latin typeface="Lora"/>
              <a:ea typeface="Lora"/>
              <a:cs typeface="Lora"/>
              <a:sym typeface="Lora"/>
            </a:endParaRPr>
          </a:p>
          <a:p>
            <a:pPr indent="0" lvl="0" marL="1371600" marR="0" rtl="0" algn="l">
              <a:lnSpc>
                <a:spcPct val="100000"/>
              </a:lnSpc>
              <a:spcBef>
                <a:spcPts val="0"/>
              </a:spcBef>
              <a:spcAft>
                <a:spcPts val="0"/>
              </a:spcAft>
              <a:buClr>
                <a:srgbClr val="3796BF"/>
              </a:buClr>
              <a:buSzPts val="5400"/>
              <a:buFont typeface="Oswald"/>
              <a:buNone/>
            </a:pPr>
            <a:r>
              <a:rPr b="0" i="0" lang="en" sz="1700" u="none" cap="none" strike="noStrike">
                <a:solidFill>
                  <a:schemeClr val="accent1"/>
                </a:solidFill>
                <a:latin typeface="Lora"/>
                <a:ea typeface="Lora"/>
                <a:cs typeface="Lora"/>
                <a:sym typeface="Lora"/>
              </a:rPr>
              <a:t>  ADARSH SRIVASTAVA</a:t>
            </a:r>
            <a:endParaRPr b="0" i="0" sz="1700" u="none" cap="none" strike="noStrike">
              <a:solidFill>
                <a:schemeClr val="accent1"/>
              </a:solidFill>
              <a:latin typeface="Lora"/>
              <a:ea typeface="Lora"/>
              <a:cs typeface="Lora"/>
              <a:sym typeface="Lora"/>
            </a:endParaRPr>
          </a:p>
          <a:p>
            <a:pPr indent="0" lvl="0" marL="1371600" marR="0" rtl="0" algn="l">
              <a:lnSpc>
                <a:spcPct val="100000"/>
              </a:lnSpc>
              <a:spcBef>
                <a:spcPts val="0"/>
              </a:spcBef>
              <a:spcAft>
                <a:spcPts val="0"/>
              </a:spcAft>
              <a:buClr>
                <a:srgbClr val="3796BF"/>
              </a:buClr>
              <a:buSzPts val="5400"/>
              <a:buFont typeface="Oswald"/>
              <a:buNone/>
            </a:pPr>
            <a:r>
              <a:rPr b="0" i="0" lang="en" sz="1700" u="none" cap="none" strike="noStrike">
                <a:solidFill>
                  <a:schemeClr val="accent1"/>
                </a:solidFill>
                <a:latin typeface="Lora"/>
                <a:ea typeface="Lora"/>
                <a:cs typeface="Lora"/>
                <a:sym typeface="Lora"/>
              </a:rPr>
              <a:t>  JANKI CHANDIWALA</a:t>
            </a:r>
            <a:endParaRPr b="0" i="0" sz="1700" u="none" cap="none" strike="noStrike">
              <a:solidFill>
                <a:schemeClr val="accent1"/>
              </a:solidFill>
              <a:latin typeface="Lora"/>
              <a:ea typeface="Lora"/>
              <a:cs typeface="Lora"/>
              <a:sym typeface="Lora"/>
            </a:endParaRPr>
          </a:p>
          <a:p>
            <a:pPr indent="0" lvl="0" marL="0" marR="0" rtl="0" algn="l">
              <a:lnSpc>
                <a:spcPct val="100000"/>
              </a:lnSpc>
              <a:spcBef>
                <a:spcPts val="0"/>
              </a:spcBef>
              <a:spcAft>
                <a:spcPts val="0"/>
              </a:spcAft>
              <a:buClr>
                <a:srgbClr val="3796BF"/>
              </a:buClr>
              <a:buSzPts val="5400"/>
              <a:buFont typeface="Oswald"/>
              <a:buNone/>
            </a:pPr>
            <a:r>
              <a:t/>
            </a:r>
            <a:endParaRPr b="1" i="0" sz="1600" u="none" cap="none" strike="noStrike">
              <a:solidFill>
                <a:schemeClr val="accent1"/>
              </a:solidFill>
              <a:latin typeface="Lora"/>
              <a:ea typeface="Lora"/>
              <a:cs typeface="Lora"/>
              <a:sym typeface="Lora"/>
            </a:endParaRPr>
          </a:p>
          <a:p>
            <a:pPr indent="0" lvl="0" marL="0" marR="0" rtl="0" algn="ctr">
              <a:lnSpc>
                <a:spcPct val="100000"/>
              </a:lnSpc>
              <a:spcBef>
                <a:spcPts val="0"/>
              </a:spcBef>
              <a:spcAft>
                <a:spcPts val="0"/>
              </a:spcAft>
              <a:buClr>
                <a:srgbClr val="3796BF"/>
              </a:buClr>
              <a:buSzPts val="5400"/>
              <a:buFont typeface="Oswald"/>
              <a:buNone/>
            </a:pPr>
            <a:r>
              <a:t/>
            </a:r>
            <a:endParaRPr b="1" i="0" sz="2300" u="none" cap="none" strike="noStrike">
              <a:solidFill>
                <a:schemeClr val="accent1"/>
              </a:solidFill>
              <a:latin typeface="Oswald"/>
              <a:ea typeface="Oswald"/>
              <a:cs typeface="Oswald"/>
              <a:sym typeface="Oswald"/>
            </a:endParaRPr>
          </a:p>
        </p:txBody>
      </p:sp>
      <p:pic>
        <p:nvPicPr>
          <p:cNvPr id="166" name="Google Shape;166;p1"/>
          <p:cNvPicPr preferRelativeResize="0"/>
          <p:nvPr/>
        </p:nvPicPr>
        <p:blipFill rotWithShape="1">
          <a:blip r:embed="rId3">
            <a:alphaModFix/>
          </a:blip>
          <a:srcRect b="0" l="0" r="0" t="0"/>
          <a:stretch/>
        </p:blipFill>
        <p:spPr>
          <a:xfrm>
            <a:off x="7847375" y="284122"/>
            <a:ext cx="952425" cy="71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ad8e79b934_2_12"/>
          <p:cNvPicPr preferRelativeResize="0"/>
          <p:nvPr/>
        </p:nvPicPr>
        <p:blipFill rotWithShape="1">
          <a:blip r:embed="rId3">
            <a:alphaModFix amt="61000"/>
          </a:blip>
          <a:srcRect b="3773" l="3891" r="3223" t="3521"/>
          <a:stretch/>
        </p:blipFill>
        <p:spPr>
          <a:xfrm>
            <a:off x="217875" y="174025"/>
            <a:ext cx="8708250" cy="4795450"/>
          </a:xfrm>
          <a:prstGeom prst="rect">
            <a:avLst/>
          </a:prstGeom>
          <a:noFill/>
          <a:ln>
            <a:noFill/>
          </a:ln>
        </p:spPr>
      </p:pic>
      <p:sp>
        <p:nvSpPr>
          <p:cNvPr id="250" name="Google Shape;250;gad8e79b934_2_12"/>
          <p:cNvSpPr txBox="1"/>
          <p:nvPr/>
        </p:nvSpPr>
        <p:spPr>
          <a:xfrm>
            <a:off x="786200" y="632225"/>
            <a:ext cx="3804900" cy="5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B5394"/>
                </a:solidFill>
                <a:latin typeface="Oswald"/>
                <a:ea typeface="Oswald"/>
                <a:cs typeface="Oswald"/>
                <a:sym typeface="Oswald"/>
              </a:rPr>
              <a:t>Security Feature</a:t>
            </a:r>
            <a:endParaRPr b="1" i="0" sz="3600" u="none" cap="none" strike="noStrike">
              <a:solidFill>
                <a:srgbClr val="0B5394"/>
              </a:solidFill>
              <a:latin typeface="Oswald"/>
              <a:ea typeface="Oswald"/>
              <a:cs typeface="Oswald"/>
              <a:sym typeface="Oswald"/>
            </a:endParaRPr>
          </a:p>
        </p:txBody>
      </p:sp>
      <p:sp>
        <p:nvSpPr>
          <p:cNvPr id="251" name="Google Shape;251;gad8e79b934_2_12"/>
          <p:cNvSpPr txBox="1"/>
          <p:nvPr/>
        </p:nvSpPr>
        <p:spPr>
          <a:xfrm>
            <a:off x="582500" y="1202213"/>
            <a:ext cx="7022400" cy="1413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Times New Roman"/>
              <a:buChar char="●"/>
            </a:pPr>
            <a:r>
              <a:rPr b="0" i="0" lang="en" sz="1800" u="none" cap="none" strike="noStrike">
                <a:solidFill>
                  <a:srgbClr val="000000"/>
                </a:solidFill>
                <a:latin typeface="Times New Roman"/>
                <a:ea typeface="Times New Roman"/>
                <a:cs typeface="Times New Roman"/>
                <a:sym typeface="Times New Roman"/>
              </a:rPr>
              <a:t>Password encrypted using Tactics with Firebase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000000"/>
              </a:buClr>
              <a:buSzPts val="1800"/>
              <a:buFont typeface="Times New Roman"/>
              <a:buChar char="●"/>
            </a:pPr>
            <a:r>
              <a:rPr b="0" i="0" lang="en" sz="1800" u="none" cap="none" strike="noStrike">
                <a:solidFill>
                  <a:srgbClr val="000000"/>
                </a:solidFill>
                <a:latin typeface="Times New Roman"/>
                <a:ea typeface="Times New Roman"/>
                <a:cs typeface="Times New Roman"/>
                <a:sym typeface="Times New Roman"/>
              </a:rPr>
              <a:t>Generate a separate authenticated token for each and every user and only available for the signed in device</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Session </a:t>
            </a:r>
            <a:r>
              <a:rPr lang="en" sz="1800">
                <a:latin typeface="Times New Roman"/>
                <a:ea typeface="Times New Roman"/>
                <a:cs typeface="Times New Roman"/>
                <a:sym typeface="Times New Roman"/>
              </a:rPr>
              <a:t>maintenance</a:t>
            </a:r>
            <a:r>
              <a:rPr lang="en" sz="1800">
                <a:latin typeface="Times New Roman"/>
                <a:ea typeface="Times New Roman"/>
                <a:cs typeface="Times New Roman"/>
                <a:sym typeface="Times New Roman"/>
              </a:rPr>
              <a:t> with SHA-256 encryption</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Condensed"/>
              <a:ea typeface="Roboto Condensed"/>
              <a:cs typeface="Roboto Condensed"/>
              <a:sym typeface="Roboto Condensed"/>
            </a:endParaRPr>
          </a:p>
        </p:txBody>
      </p:sp>
      <p:sp>
        <p:nvSpPr>
          <p:cNvPr id="252" name="Google Shape;252;gad8e79b934_2_12"/>
          <p:cNvSpPr txBox="1"/>
          <p:nvPr/>
        </p:nvSpPr>
        <p:spPr>
          <a:xfrm>
            <a:off x="454850" y="2490050"/>
            <a:ext cx="7787100" cy="222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100" u="none" cap="none" strike="noStrike">
                <a:solidFill>
                  <a:srgbClr val="073763"/>
                </a:solidFill>
                <a:latin typeface="Roboto Condensed"/>
                <a:ea typeface="Roboto Condensed"/>
                <a:cs typeface="Roboto Condensed"/>
                <a:sym typeface="Roboto Condensed"/>
              </a:rPr>
              <a:t>     </a:t>
            </a:r>
            <a:r>
              <a:rPr b="1" i="0" lang="en" sz="3500" u="none" cap="none" strike="noStrike">
                <a:solidFill>
                  <a:srgbClr val="073763"/>
                </a:solidFill>
                <a:latin typeface="Roboto Condensed"/>
                <a:ea typeface="Roboto Condensed"/>
                <a:cs typeface="Roboto Condensed"/>
                <a:sym typeface="Roboto Condensed"/>
              </a:rPr>
              <a:t> </a:t>
            </a:r>
            <a:r>
              <a:rPr b="1" i="0" lang="en" sz="3600" u="none" cap="none" strike="noStrike">
                <a:solidFill>
                  <a:srgbClr val="0B5394"/>
                </a:solidFill>
                <a:latin typeface="Oswald"/>
                <a:ea typeface="Oswald"/>
                <a:cs typeface="Oswald"/>
                <a:sym typeface="Oswald"/>
              </a:rPr>
              <a:t>Time Access</a:t>
            </a:r>
            <a:endParaRPr b="1" i="0" sz="3600" u="none" cap="none" strike="noStrike">
              <a:solidFill>
                <a:srgbClr val="0B5394"/>
              </a:solidFill>
              <a:latin typeface="Oswald"/>
              <a:ea typeface="Oswald"/>
              <a:cs typeface="Oswald"/>
              <a:sym typeface="Oswald"/>
            </a:endParaRPr>
          </a:p>
          <a:p>
            <a:pPr indent="-342900" lvl="0" marL="457200" marR="0" rtl="0" algn="l">
              <a:lnSpc>
                <a:spcPct val="100000"/>
              </a:lnSpc>
              <a:spcBef>
                <a:spcPts val="0"/>
              </a:spcBef>
              <a:spcAft>
                <a:spcPts val="0"/>
              </a:spcAft>
              <a:buClr>
                <a:schemeClr val="dk1"/>
              </a:buClr>
              <a:buSzPts val="1800"/>
              <a:buFont typeface="Times New Roman"/>
              <a:buChar char="●"/>
            </a:pPr>
            <a:r>
              <a:rPr b="0" i="0" lang="en" sz="1800" u="none" cap="none" strike="noStrike">
                <a:solidFill>
                  <a:schemeClr val="dk1"/>
                </a:solidFill>
                <a:latin typeface="Times New Roman"/>
                <a:ea typeface="Times New Roman"/>
                <a:cs typeface="Times New Roman"/>
                <a:sym typeface="Times New Roman"/>
              </a:rPr>
              <a:t>Embedded documents directly into the FireBase which are unchangeable &amp; it reduces the query complexity into O(logN).</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 sz="1800" u="none" cap="none" strike="noStrike">
                <a:solidFill>
                  <a:schemeClr val="dk1"/>
                </a:solidFill>
                <a:latin typeface="Times New Roman"/>
                <a:ea typeface="Times New Roman"/>
                <a:cs typeface="Times New Roman"/>
                <a:sym typeface="Times New Roman"/>
              </a:rPr>
              <a:t>Uses compressed and Optimised content on feed</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 sz="1800" u="none" cap="none" strike="noStrike">
                <a:solidFill>
                  <a:schemeClr val="dk1"/>
                </a:solidFill>
                <a:latin typeface="Times New Roman"/>
                <a:ea typeface="Times New Roman"/>
                <a:cs typeface="Times New Roman"/>
                <a:sym typeface="Times New Roman"/>
              </a:rPr>
              <a:t>Additionally compacting a Database updates in Data Statistics, which can be used by a query to run fa</a:t>
            </a:r>
            <a:r>
              <a:rPr lang="en" sz="1800">
                <a:solidFill>
                  <a:schemeClr val="dk1"/>
                </a:solidFill>
                <a:latin typeface="Times New Roman"/>
                <a:ea typeface="Times New Roman"/>
                <a:cs typeface="Times New Roman"/>
                <a:sym typeface="Times New Roman"/>
              </a:rPr>
              <a:t>st</a:t>
            </a:r>
            <a:r>
              <a:rPr b="0" i="0" lang="en" sz="1800" u="none" cap="none" strike="noStrike">
                <a:solidFill>
                  <a:schemeClr val="dk1"/>
                </a:solidFill>
                <a:latin typeface="Times New Roman"/>
                <a:ea typeface="Times New Roman"/>
                <a:cs typeface="Times New Roman"/>
                <a:sym typeface="Times New Roman"/>
              </a:rPr>
              <a:t>er.</a:t>
            </a:r>
            <a:endParaRPr b="0" i="0" sz="18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adc6452587_0_24"/>
          <p:cNvSpPr txBox="1"/>
          <p:nvPr>
            <p:ph type="title"/>
          </p:nvPr>
        </p:nvSpPr>
        <p:spPr>
          <a:xfrm>
            <a:off x="1968450" y="1058050"/>
            <a:ext cx="5760300" cy="68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System Requirements</a:t>
            </a:r>
            <a:endParaRPr/>
          </a:p>
        </p:txBody>
      </p:sp>
      <p:sp>
        <p:nvSpPr>
          <p:cNvPr id="258" name="Google Shape;258;gadc6452587_0_24"/>
          <p:cNvSpPr txBox="1"/>
          <p:nvPr>
            <p:ph idx="1" type="body"/>
          </p:nvPr>
        </p:nvSpPr>
        <p:spPr>
          <a:xfrm>
            <a:off x="1031425" y="1860875"/>
            <a:ext cx="2796000" cy="30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latin typeface="Times New Roman"/>
                <a:ea typeface="Times New Roman"/>
                <a:cs typeface="Times New Roman"/>
                <a:sym typeface="Times New Roman"/>
              </a:rPr>
              <a:t>While  Building (DESKTOP)</a:t>
            </a:r>
            <a:endParaRPr>
              <a:latin typeface="Times New Roman"/>
              <a:ea typeface="Times New Roman"/>
              <a:cs typeface="Times New Roman"/>
              <a:sym typeface="Times New Roman"/>
            </a:endParaRPr>
          </a:p>
          <a:p>
            <a:pPr indent="-342900" lvl="0" marL="4572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8GB RAM</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Android Studio &gt;v12</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Firebase connectivity</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Vuforia Library</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Unity</a:t>
            </a:r>
            <a:endParaRPr>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800"/>
              <a:buNone/>
            </a:pPr>
            <a:r>
              <a:t/>
            </a:r>
            <a:endParaRPr/>
          </a:p>
        </p:txBody>
      </p:sp>
      <p:sp>
        <p:nvSpPr>
          <p:cNvPr id="259" name="Google Shape;259;gadc6452587_0_24"/>
          <p:cNvSpPr txBox="1"/>
          <p:nvPr>
            <p:ph idx="2" type="body"/>
          </p:nvPr>
        </p:nvSpPr>
        <p:spPr>
          <a:xfrm>
            <a:off x="3995772" y="1860875"/>
            <a:ext cx="2796000" cy="30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latin typeface="Times New Roman"/>
                <a:ea typeface="Times New Roman"/>
                <a:cs typeface="Times New Roman"/>
                <a:sym typeface="Times New Roman"/>
              </a:rPr>
              <a:t>While Usage (SmartPhone)</a:t>
            </a:r>
            <a:endParaRPr>
              <a:latin typeface="Times New Roman"/>
              <a:ea typeface="Times New Roman"/>
              <a:cs typeface="Times New Roman"/>
              <a:sym typeface="Times New Roman"/>
            </a:endParaRPr>
          </a:p>
          <a:p>
            <a:pPr indent="-342900" lvl="0" marL="4572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&gt;3.0 Android Version</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&gt;2GB RAM</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&gt; 5MP Camera</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&gt;100 MB Free Storage</a:t>
            </a:r>
            <a:endParaRPr>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adca4924f5_0_36"/>
          <p:cNvSpPr txBox="1"/>
          <p:nvPr>
            <p:ph type="title"/>
          </p:nvPr>
        </p:nvSpPr>
        <p:spPr>
          <a:xfrm>
            <a:off x="1908850" y="381500"/>
            <a:ext cx="5760300" cy="68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Infosys current capabilities and gaps</a:t>
            </a:r>
            <a:endParaRPr sz="2700"/>
          </a:p>
        </p:txBody>
      </p:sp>
      <p:sp>
        <p:nvSpPr>
          <p:cNvPr id="265" name="Google Shape;265;gadca4924f5_0_36"/>
          <p:cNvSpPr txBox="1"/>
          <p:nvPr>
            <p:ph idx="1" type="body"/>
          </p:nvPr>
        </p:nvSpPr>
        <p:spPr>
          <a:xfrm>
            <a:off x="411700" y="1311175"/>
            <a:ext cx="8124900" cy="3538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Times New Roman"/>
              <a:buChar char="»"/>
            </a:pPr>
            <a:r>
              <a:rPr lang="en" sz="1800">
                <a:solidFill>
                  <a:srgbClr val="000000"/>
                </a:solidFill>
                <a:highlight>
                  <a:srgbClr val="FFFFFF"/>
                </a:highlight>
                <a:latin typeface="Times New Roman"/>
                <a:ea typeface="Times New Roman"/>
                <a:cs typeface="Times New Roman"/>
                <a:sym typeface="Times New Roman"/>
              </a:rPr>
              <a:t>Infosys is one of the biggest multinational corporation that provides various services. </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en" sz="1800">
                <a:solidFill>
                  <a:srgbClr val="000000"/>
                </a:solidFill>
                <a:highlight>
                  <a:srgbClr val="FFFFFF"/>
                </a:highlight>
                <a:latin typeface="Times New Roman"/>
                <a:ea typeface="Times New Roman"/>
                <a:cs typeface="Times New Roman"/>
                <a:sym typeface="Times New Roman"/>
              </a:rPr>
              <a:t>Companies are looking to harness the capability of AR/VR to achieve this.</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en" sz="1800">
                <a:solidFill>
                  <a:srgbClr val="000000"/>
                </a:solidFill>
                <a:highlight>
                  <a:srgbClr val="FFFFFF"/>
                </a:highlight>
                <a:latin typeface="Times New Roman"/>
                <a:ea typeface="Times New Roman"/>
                <a:cs typeface="Times New Roman"/>
                <a:sym typeface="Times New Roman"/>
              </a:rPr>
              <a:t>Infosys does work on AR/VR experience to augment and amplify the human experience with over 60 years of combined experience in enterprise AR solutions simulators, large scale VR experiences, etc. </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en" sz="1800">
                <a:solidFill>
                  <a:srgbClr val="000000"/>
                </a:solidFill>
                <a:highlight>
                  <a:srgbClr val="FFFFFF"/>
                </a:highlight>
                <a:latin typeface="Times New Roman"/>
                <a:ea typeface="Times New Roman"/>
                <a:cs typeface="Times New Roman"/>
                <a:sym typeface="Times New Roman"/>
              </a:rPr>
              <a:t>Thus we don’t find any gaps regarding our project and otherwise. Also we feel that us implementing ar/vr in our application makes it more worthwhile. </a:t>
            </a:r>
            <a:endParaRPr sz="18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ade68a9543_0_21"/>
          <p:cNvSpPr txBox="1"/>
          <p:nvPr>
            <p:ph type="title"/>
          </p:nvPr>
        </p:nvSpPr>
        <p:spPr>
          <a:xfrm>
            <a:off x="2226875" y="104950"/>
            <a:ext cx="5760300" cy="68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App Modules</a:t>
            </a:r>
            <a:endParaRPr/>
          </a:p>
        </p:txBody>
      </p:sp>
      <p:sp>
        <p:nvSpPr>
          <p:cNvPr id="271" name="Google Shape;271;gade68a9543_0_21"/>
          <p:cNvSpPr txBox="1"/>
          <p:nvPr>
            <p:ph idx="1" type="body"/>
          </p:nvPr>
        </p:nvSpPr>
        <p:spPr>
          <a:xfrm>
            <a:off x="280800" y="1672550"/>
            <a:ext cx="3381600" cy="30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latin typeface="Times New Roman"/>
                <a:ea typeface="Times New Roman"/>
                <a:cs typeface="Times New Roman"/>
                <a:sym typeface="Times New Roman"/>
              </a:rPr>
              <a:t>1.</a:t>
            </a:r>
            <a:r>
              <a:rPr b="1" lang="en">
                <a:latin typeface="Times New Roman"/>
                <a:ea typeface="Times New Roman"/>
                <a:cs typeface="Times New Roman"/>
                <a:sym typeface="Times New Roman"/>
              </a:rPr>
              <a:t> Video </a:t>
            </a:r>
            <a:r>
              <a:rPr b="1" lang="en">
                <a:latin typeface="Times New Roman"/>
                <a:ea typeface="Times New Roman"/>
                <a:cs typeface="Times New Roman"/>
                <a:sym typeface="Times New Roman"/>
              </a:rPr>
              <a:t>Chat Rooms</a:t>
            </a:r>
            <a:endParaRPr b="1">
              <a:latin typeface="Times New Roman"/>
              <a:ea typeface="Times New Roman"/>
              <a:cs typeface="Times New Roman"/>
              <a:sym typeface="Times New Roman"/>
            </a:endParaRPr>
          </a:p>
          <a:p>
            <a:pPr indent="0" lvl="0" marL="0" rtl="0" algn="l">
              <a:lnSpc>
                <a:spcPct val="100000"/>
              </a:lnSpc>
              <a:spcBef>
                <a:spcPts val="600"/>
              </a:spcBef>
              <a:spcAft>
                <a:spcPts val="0"/>
              </a:spcAft>
              <a:buSzPts val="2000"/>
              <a:buNone/>
            </a:pPr>
            <a:r>
              <a:rPr lang="en">
                <a:latin typeface="Times New Roman"/>
                <a:ea typeface="Times New Roman"/>
                <a:cs typeface="Times New Roman"/>
                <a:sym typeface="Times New Roman"/>
              </a:rPr>
              <a:t>Nothing can match the Face2Face interaction and with the current situation, these chatrooms gives you a similar environment.</a:t>
            </a:r>
            <a:endParaRPr>
              <a:latin typeface="Times New Roman"/>
              <a:ea typeface="Times New Roman"/>
              <a:cs typeface="Times New Roman"/>
              <a:sym typeface="Times New Roman"/>
            </a:endParaRPr>
          </a:p>
        </p:txBody>
      </p:sp>
      <p:sp>
        <p:nvSpPr>
          <p:cNvPr id="272" name="Google Shape;272;gade68a9543_0_21"/>
          <p:cNvSpPr txBox="1"/>
          <p:nvPr/>
        </p:nvSpPr>
        <p:spPr>
          <a:xfrm>
            <a:off x="1747975" y="241100"/>
            <a:ext cx="4822200" cy="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796BF"/>
              </a:solidFill>
              <a:latin typeface="Oswald"/>
              <a:ea typeface="Oswald"/>
              <a:cs typeface="Oswald"/>
              <a:sym typeface="Oswald"/>
            </a:endParaRPr>
          </a:p>
        </p:txBody>
      </p:sp>
      <p:pic>
        <p:nvPicPr>
          <p:cNvPr id="273" name="Google Shape;273;gade68a9543_0_21"/>
          <p:cNvPicPr preferRelativeResize="0"/>
          <p:nvPr/>
        </p:nvPicPr>
        <p:blipFill rotWithShape="1">
          <a:blip r:embed="rId3">
            <a:alphaModFix/>
          </a:blip>
          <a:srcRect b="0" l="25270" r="28418" t="0"/>
          <a:stretch/>
        </p:blipFill>
        <p:spPr>
          <a:xfrm>
            <a:off x="6360525" y="994550"/>
            <a:ext cx="2389449" cy="3996549"/>
          </a:xfrm>
          <a:prstGeom prst="rect">
            <a:avLst/>
          </a:prstGeom>
          <a:noFill/>
          <a:ln>
            <a:noFill/>
          </a:ln>
        </p:spPr>
      </p:pic>
      <p:pic>
        <p:nvPicPr>
          <p:cNvPr id="274" name="Google Shape;274;gade68a9543_0_21"/>
          <p:cNvPicPr preferRelativeResize="0"/>
          <p:nvPr/>
        </p:nvPicPr>
        <p:blipFill rotWithShape="1">
          <a:blip r:embed="rId4">
            <a:alphaModFix/>
          </a:blip>
          <a:srcRect b="0" l="0" r="0" t="1390"/>
          <a:stretch/>
        </p:blipFill>
        <p:spPr>
          <a:xfrm>
            <a:off x="3909300" y="994550"/>
            <a:ext cx="2529700" cy="3996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ade68a9543_0_29"/>
          <p:cNvSpPr txBox="1"/>
          <p:nvPr>
            <p:ph idx="1" type="body"/>
          </p:nvPr>
        </p:nvSpPr>
        <p:spPr>
          <a:xfrm>
            <a:off x="0" y="695875"/>
            <a:ext cx="4285200" cy="3503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2000"/>
              <a:buFont typeface="Arial"/>
              <a:buNone/>
            </a:pPr>
            <a:r>
              <a:rPr b="1" lang="en">
                <a:solidFill>
                  <a:schemeClr val="accent1"/>
                </a:solidFill>
                <a:highlight>
                  <a:srgbClr val="FFFFFF"/>
                </a:highlight>
                <a:latin typeface="Times New Roman"/>
                <a:ea typeface="Times New Roman"/>
                <a:cs typeface="Times New Roman"/>
                <a:sym typeface="Times New Roman"/>
              </a:rPr>
              <a:t>2.</a:t>
            </a:r>
            <a:r>
              <a:rPr b="1" lang="en">
                <a:solidFill>
                  <a:schemeClr val="accent1"/>
                </a:solidFill>
                <a:highlight>
                  <a:srgbClr val="FFFFFF"/>
                </a:highlight>
                <a:latin typeface="Times New Roman"/>
                <a:ea typeface="Times New Roman"/>
                <a:cs typeface="Times New Roman"/>
                <a:sym typeface="Times New Roman"/>
              </a:rPr>
              <a:t>Discovery Module</a:t>
            </a:r>
            <a:endParaRPr b="1">
              <a:solidFill>
                <a:schemeClr val="accent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SzPts val="2000"/>
              <a:buNone/>
            </a:pPr>
            <a:r>
              <a:rPr lang="en">
                <a:solidFill>
                  <a:schemeClr val="accent1"/>
                </a:solidFill>
                <a:highlight>
                  <a:srgbClr val="FFFFFF"/>
                </a:highlight>
                <a:latin typeface="Times New Roman"/>
                <a:ea typeface="Times New Roman"/>
                <a:cs typeface="Times New Roman"/>
                <a:sym typeface="Times New Roman"/>
              </a:rPr>
              <a:t>Opening the world to your fingertips, 'Discovery' offers you to explore contributions in different fields by renowned people and gives u the platform to share yours too.</a:t>
            </a:r>
            <a:endParaRPr>
              <a:solidFill>
                <a:schemeClr val="accent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Clr>
                <a:schemeClr val="dk1"/>
              </a:buClr>
              <a:buSzPts val="2000"/>
              <a:buFont typeface="Arial"/>
              <a:buNone/>
            </a:pPr>
            <a:r>
              <a:t/>
            </a:r>
            <a:endParaRPr>
              <a:solidFill>
                <a:schemeClr val="accent1"/>
              </a:solidFill>
              <a:highlight>
                <a:srgbClr val="FFFFFF"/>
              </a:highlight>
              <a:latin typeface="Times New Roman"/>
              <a:ea typeface="Times New Roman"/>
              <a:cs typeface="Times New Roman"/>
              <a:sym typeface="Times New Roman"/>
            </a:endParaRPr>
          </a:p>
          <a:p>
            <a:pPr indent="0" lvl="0" marL="0" rtl="0" algn="l">
              <a:lnSpc>
                <a:spcPct val="100000"/>
              </a:lnSpc>
              <a:spcBef>
                <a:spcPts val="600"/>
              </a:spcBef>
              <a:spcAft>
                <a:spcPts val="0"/>
              </a:spcAft>
              <a:buSzPts val="2000"/>
              <a:buNone/>
            </a:pPr>
            <a:r>
              <a:rPr b="1" lang="en">
                <a:solidFill>
                  <a:schemeClr val="accent1"/>
                </a:solidFill>
                <a:highlight>
                  <a:srgbClr val="FFFFFF"/>
                </a:highlight>
                <a:latin typeface="Times New Roman"/>
                <a:ea typeface="Times New Roman"/>
                <a:cs typeface="Times New Roman"/>
                <a:sym typeface="Times New Roman"/>
              </a:rPr>
              <a:t>3.AR Resume Module</a:t>
            </a:r>
            <a:endParaRPr b="1">
              <a:solidFill>
                <a:schemeClr val="accent1"/>
              </a:solidFill>
              <a:highlight>
                <a:srgbClr val="FFFFFF"/>
              </a:highlight>
              <a:latin typeface="Times New Roman"/>
              <a:ea typeface="Times New Roman"/>
              <a:cs typeface="Times New Roman"/>
              <a:sym typeface="Times New Roman"/>
            </a:endParaRPr>
          </a:p>
          <a:p>
            <a:pPr indent="0" lvl="0" marL="0" rtl="0" algn="l">
              <a:lnSpc>
                <a:spcPct val="100000"/>
              </a:lnSpc>
              <a:spcBef>
                <a:spcPts val="600"/>
              </a:spcBef>
              <a:spcAft>
                <a:spcPts val="0"/>
              </a:spcAft>
              <a:buSzPts val="2000"/>
              <a:buNone/>
            </a:pPr>
            <a:r>
              <a:rPr lang="en">
                <a:solidFill>
                  <a:schemeClr val="accent1"/>
                </a:solidFill>
                <a:highlight>
                  <a:srgbClr val="FFFFFF"/>
                </a:highlight>
                <a:latin typeface="Times New Roman"/>
                <a:ea typeface="Times New Roman"/>
                <a:cs typeface="Times New Roman"/>
                <a:sym typeface="Times New Roman"/>
              </a:rPr>
              <a:t>The ultimate amalgam between present reality and virtual environment offers the Upright Introduction through QR Code.</a:t>
            </a:r>
            <a:endParaRPr>
              <a:solidFill>
                <a:schemeClr val="accent1"/>
              </a:solidFill>
              <a:highlight>
                <a:srgbClr val="FFFFFF"/>
              </a:highlight>
              <a:latin typeface="Times New Roman"/>
              <a:ea typeface="Times New Roman"/>
              <a:cs typeface="Times New Roman"/>
              <a:sym typeface="Times New Roman"/>
            </a:endParaRPr>
          </a:p>
          <a:p>
            <a:pPr indent="0" lvl="0" marL="0" rtl="0" algn="l">
              <a:lnSpc>
                <a:spcPct val="100000"/>
              </a:lnSpc>
              <a:spcBef>
                <a:spcPts val="600"/>
              </a:spcBef>
              <a:spcAft>
                <a:spcPts val="0"/>
              </a:spcAft>
              <a:buSzPts val="2000"/>
              <a:buNone/>
            </a:pPr>
            <a:r>
              <a:t/>
            </a:r>
            <a:endParaRPr>
              <a:solidFill>
                <a:schemeClr val="accent1"/>
              </a:solidFill>
              <a:highlight>
                <a:srgbClr val="FFFFFF"/>
              </a:highlight>
              <a:latin typeface="Times New Roman"/>
              <a:ea typeface="Times New Roman"/>
              <a:cs typeface="Times New Roman"/>
              <a:sym typeface="Times New Roman"/>
            </a:endParaRPr>
          </a:p>
        </p:txBody>
      </p:sp>
      <p:pic>
        <p:nvPicPr>
          <p:cNvPr id="280" name="Google Shape;280;gade68a9543_0_29"/>
          <p:cNvPicPr preferRelativeResize="0"/>
          <p:nvPr/>
        </p:nvPicPr>
        <p:blipFill rotWithShape="1">
          <a:blip r:embed="rId3">
            <a:alphaModFix/>
          </a:blip>
          <a:srcRect b="0" l="0" r="0" t="0"/>
          <a:stretch/>
        </p:blipFill>
        <p:spPr>
          <a:xfrm>
            <a:off x="6863751" y="604425"/>
            <a:ext cx="2127849" cy="4112525"/>
          </a:xfrm>
          <a:prstGeom prst="rect">
            <a:avLst/>
          </a:prstGeom>
          <a:noFill/>
          <a:ln>
            <a:noFill/>
          </a:ln>
        </p:spPr>
      </p:pic>
      <p:pic>
        <p:nvPicPr>
          <p:cNvPr id="281" name="Google Shape;281;gade68a9543_0_29"/>
          <p:cNvPicPr preferRelativeResize="0"/>
          <p:nvPr/>
        </p:nvPicPr>
        <p:blipFill rotWithShape="1">
          <a:blip r:embed="rId4">
            <a:alphaModFix/>
          </a:blip>
          <a:srcRect b="5333" l="26249" r="33471" t="5333"/>
          <a:stretch/>
        </p:blipFill>
        <p:spPr>
          <a:xfrm>
            <a:off x="4623325" y="604425"/>
            <a:ext cx="2127850" cy="405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ade68a9543_0_0" title="WhatsApp Video 2020-11-26 at 8.22.53 PM.mp4">
            <a:hlinkClick r:id="rId3"/>
          </p:cNvPr>
          <p:cNvPicPr preferRelativeResize="0"/>
          <p:nvPr/>
        </p:nvPicPr>
        <p:blipFill rotWithShape="1">
          <a:blip r:embed="rId4">
            <a:alphaModFix/>
          </a:blip>
          <a:srcRect b="0" l="0" r="0" t="0"/>
          <a:stretch/>
        </p:blipFill>
        <p:spPr>
          <a:xfrm>
            <a:off x="1875850" y="871850"/>
            <a:ext cx="5392300" cy="4044275"/>
          </a:xfrm>
          <a:prstGeom prst="rect">
            <a:avLst/>
          </a:prstGeom>
          <a:noFill/>
          <a:ln>
            <a:noFill/>
          </a:ln>
        </p:spPr>
      </p:pic>
      <p:sp>
        <p:nvSpPr>
          <p:cNvPr id="287" name="Google Shape;287;gade68a9543_0_0"/>
          <p:cNvSpPr txBox="1"/>
          <p:nvPr/>
        </p:nvSpPr>
        <p:spPr>
          <a:xfrm>
            <a:off x="2389350" y="252225"/>
            <a:ext cx="4365300" cy="4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69138"/>
                </a:solidFill>
                <a:latin typeface="Times New Roman"/>
                <a:ea typeface="Times New Roman"/>
                <a:cs typeface="Times New Roman"/>
                <a:sym typeface="Times New Roman"/>
              </a:rPr>
              <a:t>VIDEO OF THE AR PERCEPTION</a:t>
            </a:r>
            <a:endParaRPr b="0" i="0" sz="1400" u="none" cap="none" strike="noStrike">
              <a:solidFill>
                <a:srgbClr val="000000"/>
              </a:solidFill>
              <a:latin typeface="Arial"/>
              <a:ea typeface="Arial"/>
              <a:cs typeface="Arial"/>
              <a:sym typeface="Arial"/>
            </a:endParaRPr>
          </a:p>
        </p:txBody>
      </p:sp>
      <p:pic>
        <p:nvPicPr>
          <p:cNvPr id="288" name="Google Shape;288;gade68a9543_0_0"/>
          <p:cNvPicPr preferRelativeResize="0"/>
          <p:nvPr/>
        </p:nvPicPr>
        <p:blipFill rotWithShape="1">
          <a:blip r:embed="rId5">
            <a:alphaModFix/>
          </a:blip>
          <a:srcRect b="0" l="0" r="0" t="0"/>
          <a:stretch/>
        </p:blipFill>
        <p:spPr>
          <a:xfrm>
            <a:off x="7649500" y="311272"/>
            <a:ext cx="952425" cy="714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2" name="Shape 292"/>
        <p:cNvGrpSpPr/>
        <p:nvPr/>
      </p:nvGrpSpPr>
      <p:grpSpPr>
        <a:xfrm>
          <a:off x="0" y="0"/>
          <a:ext cx="0" cy="0"/>
          <a:chOff x="0" y="0"/>
          <a:chExt cx="0" cy="0"/>
        </a:xfrm>
      </p:grpSpPr>
      <p:sp>
        <p:nvSpPr>
          <p:cNvPr id="293" name="Google Shape;293;p20"/>
          <p:cNvSpPr/>
          <p:nvPr/>
        </p:nvSpPr>
        <p:spPr>
          <a:xfrm>
            <a:off x="1422055" y="1135255"/>
            <a:ext cx="1614600" cy="287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IBM Plex Sans"/>
                <a:ea typeface="IBM Plex Sans"/>
                <a:cs typeface="IBM Plex Sans"/>
                <a:sym typeface="IBM Plex Sans"/>
              </a:rPr>
              <a:t>Place your screenshot here</a:t>
            </a:r>
            <a:endParaRPr b="0" i="0" sz="1000" u="none" cap="none" strike="noStrike">
              <a:solidFill>
                <a:schemeClr val="accent1"/>
              </a:solidFill>
              <a:latin typeface="IBM Plex Sans"/>
              <a:ea typeface="IBM Plex Sans"/>
              <a:cs typeface="IBM Plex Sans"/>
              <a:sym typeface="IBM Plex Sans"/>
            </a:endParaRPr>
          </a:p>
        </p:txBody>
      </p:sp>
      <p:sp>
        <p:nvSpPr>
          <p:cNvPr id="294" name="Google Shape;294;p20"/>
          <p:cNvSpPr txBox="1"/>
          <p:nvPr>
            <p:ph idx="12" type="sldNum"/>
          </p:nvPr>
        </p:nvSpPr>
        <p:spPr>
          <a:xfrm>
            <a:off x="8390734" y="4543668"/>
            <a:ext cx="548700" cy="393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chemeClr val="dk2"/>
                </a:solidFill>
                <a:latin typeface="Nunito"/>
                <a:ea typeface="Nunito"/>
                <a:cs typeface="Nunito"/>
                <a:sym typeface="Nunito"/>
              </a:rPr>
              <a:t>‹#›</a:t>
            </a:fld>
            <a:endParaRPr b="0" i="0" sz="1400" u="none" cap="none" strike="noStrike">
              <a:solidFill>
                <a:schemeClr val="dk2"/>
              </a:solidFill>
              <a:latin typeface="Nunito"/>
              <a:ea typeface="Nunito"/>
              <a:cs typeface="Nunito"/>
              <a:sym typeface="Nunito"/>
            </a:endParaRPr>
          </a:p>
        </p:txBody>
      </p:sp>
      <p:pic>
        <p:nvPicPr>
          <p:cNvPr id="295" name="Google Shape;295;p20"/>
          <p:cNvPicPr preferRelativeResize="0"/>
          <p:nvPr/>
        </p:nvPicPr>
        <p:blipFill rotWithShape="1">
          <a:blip r:embed="rId3">
            <a:alphaModFix/>
          </a:blip>
          <a:srcRect b="0" l="0" r="0" t="0"/>
          <a:stretch/>
        </p:blipFill>
        <p:spPr>
          <a:xfrm>
            <a:off x="7888600" y="153997"/>
            <a:ext cx="952425" cy="714325"/>
          </a:xfrm>
          <a:prstGeom prst="rect">
            <a:avLst/>
          </a:prstGeom>
          <a:noFill/>
          <a:ln>
            <a:noFill/>
          </a:ln>
        </p:spPr>
      </p:pic>
      <p:sp>
        <p:nvSpPr>
          <p:cNvPr id="296" name="Google Shape;296;p20"/>
          <p:cNvSpPr txBox="1"/>
          <p:nvPr/>
        </p:nvSpPr>
        <p:spPr>
          <a:xfrm>
            <a:off x="2497800" y="314350"/>
            <a:ext cx="39642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69138"/>
                </a:solidFill>
                <a:latin typeface="Times New Roman"/>
                <a:ea typeface="Times New Roman"/>
                <a:cs typeface="Times New Roman"/>
                <a:sym typeface="Times New Roman"/>
              </a:rPr>
              <a:t>Flow of modules in Prototype</a:t>
            </a:r>
            <a:endParaRPr b="0" i="0" sz="2100" u="none" cap="none" strike="noStrike">
              <a:solidFill>
                <a:srgbClr val="E69138"/>
              </a:solidFill>
              <a:latin typeface="Times New Roman"/>
              <a:ea typeface="Times New Roman"/>
              <a:cs typeface="Times New Roman"/>
              <a:sym typeface="Times New Roman"/>
            </a:endParaRPr>
          </a:p>
        </p:txBody>
      </p:sp>
      <p:pic>
        <p:nvPicPr>
          <p:cNvPr id="297" name="Google Shape;297;p20"/>
          <p:cNvPicPr preferRelativeResize="0"/>
          <p:nvPr/>
        </p:nvPicPr>
        <p:blipFill rotWithShape="1">
          <a:blip r:embed="rId4">
            <a:alphaModFix/>
          </a:blip>
          <a:srcRect b="0" l="0" r="0" t="0"/>
          <a:stretch/>
        </p:blipFill>
        <p:spPr>
          <a:xfrm>
            <a:off x="993005" y="868325"/>
            <a:ext cx="2043634" cy="4130750"/>
          </a:xfrm>
          <a:prstGeom prst="rect">
            <a:avLst/>
          </a:prstGeom>
          <a:noFill/>
          <a:ln>
            <a:noFill/>
          </a:ln>
        </p:spPr>
      </p:pic>
      <p:pic>
        <p:nvPicPr>
          <p:cNvPr id="298" name="Google Shape;298;p20" title="WhatsApp Video 2020-12-22 at 13.03.49.mp4">
            <a:hlinkClick r:id="rId5"/>
          </p:cNvPr>
          <p:cNvPicPr preferRelativeResize="0"/>
          <p:nvPr/>
        </p:nvPicPr>
        <p:blipFill>
          <a:blip r:embed="rId6">
            <a:alphaModFix/>
          </a:blip>
          <a:stretch>
            <a:fillRect/>
          </a:stretch>
        </p:blipFill>
        <p:spPr>
          <a:xfrm>
            <a:off x="3189055" y="1020722"/>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a582b8d2b4_1_5"/>
          <p:cNvSpPr txBox="1"/>
          <p:nvPr/>
        </p:nvSpPr>
        <p:spPr>
          <a:xfrm>
            <a:off x="2477100" y="1814700"/>
            <a:ext cx="38892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600"/>
              <a:buFont typeface="Arial"/>
              <a:buNone/>
            </a:pPr>
            <a:r>
              <a:rPr b="1" i="0" lang="en" sz="6600" u="none" cap="none" strike="noStrike">
                <a:solidFill>
                  <a:srgbClr val="FF9900"/>
                </a:solidFill>
                <a:latin typeface="Oswald"/>
                <a:ea typeface="Oswald"/>
                <a:cs typeface="Oswald"/>
                <a:sym typeface="Oswald"/>
              </a:rPr>
              <a:t>Viability</a:t>
            </a:r>
            <a:endParaRPr b="1" i="0" sz="6600" u="none" cap="none" strike="noStrike">
              <a:solidFill>
                <a:srgbClr val="FF9900"/>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pic>
        <p:nvPicPr>
          <p:cNvPr id="308" name="Google Shape;308;p12"/>
          <p:cNvPicPr preferRelativeResize="0"/>
          <p:nvPr/>
        </p:nvPicPr>
        <p:blipFill rotWithShape="1">
          <a:blip r:embed="rId3">
            <a:alphaModFix/>
          </a:blip>
          <a:srcRect b="0" l="0" r="0" t="0"/>
          <a:stretch/>
        </p:blipFill>
        <p:spPr>
          <a:xfrm>
            <a:off x="8019075" y="174047"/>
            <a:ext cx="952425" cy="714325"/>
          </a:xfrm>
          <a:prstGeom prst="rect">
            <a:avLst/>
          </a:prstGeom>
          <a:noFill/>
          <a:ln>
            <a:noFill/>
          </a:ln>
        </p:spPr>
      </p:pic>
      <p:pic>
        <p:nvPicPr>
          <p:cNvPr id="309" name="Google Shape;309;p12"/>
          <p:cNvPicPr preferRelativeResize="0"/>
          <p:nvPr/>
        </p:nvPicPr>
        <p:blipFill rotWithShape="1">
          <a:blip r:embed="rId4">
            <a:alphaModFix/>
          </a:blip>
          <a:srcRect b="0" l="0" r="0" t="0"/>
          <a:stretch/>
        </p:blipFill>
        <p:spPr>
          <a:xfrm>
            <a:off x="591675" y="335450"/>
            <a:ext cx="7525250" cy="3841625"/>
          </a:xfrm>
          <a:prstGeom prst="rect">
            <a:avLst/>
          </a:prstGeom>
          <a:noFill/>
          <a:ln>
            <a:noFill/>
          </a:ln>
        </p:spPr>
      </p:pic>
      <p:sp>
        <p:nvSpPr>
          <p:cNvPr id="310" name="Google Shape;310;p12"/>
          <p:cNvSpPr txBox="1"/>
          <p:nvPr/>
        </p:nvSpPr>
        <p:spPr>
          <a:xfrm>
            <a:off x="789275" y="3967425"/>
            <a:ext cx="6650100" cy="104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600" u="none" cap="none" strike="noStrike">
                <a:solidFill>
                  <a:srgbClr val="3D85C6"/>
                </a:solidFill>
                <a:highlight>
                  <a:schemeClr val="lt1"/>
                </a:highlight>
                <a:latin typeface="Times New Roman"/>
                <a:ea typeface="Times New Roman"/>
                <a:cs typeface="Times New Roman"/>
                <a:sym typeface="Times New Roman"/>
              </a:rPr>
              <a:t>The given graph shows us that how people benefit over the use of AR in different domains.</a:t>
            </a:r>
            <a:endParaRPr b="0" i="0" sz="1600" u="none" cap="none" strike="noStrike">
              <a:solidFill>
                <a:srgbClr val="3D85C6"/>
              </a:solidFill>
              <a:highlight>
                <a:schemeClr val="lt1"/>
              </a:highlight>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b="0" i="0" sz="1600" u="none" cap="none" strike="noStrike">
              <a:solidFill>
                <a:srgbClr val="3D85C6"/>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adca4924f5_0_30"/>
          <p:cNvSpPr txBox="1"/>
          <p:nvPr>
            <p:ph idx="1" type="body"/>
          </p:nvPr>
        </p:nvSpPr>
        <p:spPr>
          <a:xfrm>
            <a:off x="1347750" y="1431375"/>
            <a:ext cx="6448500" cy="31422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Best of best candidate.</a:t>
            </a:r>
            <a:endParaRPr sz="1600">
              <a:solidFill>
                <a:srgbClr val="3D85C6"/>
              </a:solidFill>
              <a:highlight>
                <a:schemeClr val="lt1"/>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3D85C6"/>
              </a:solidFill>
              <a:highlight>
                <a:schemeClr val="lt1"/>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User friendly.</a:t>
            </a:r>
            <a:endParaRPr sz="1600">
              <a:solidFill>
                <a:srgbClr val="3D85C6"/>
              </a:solidFill>
              <a:highlight>
                <a:schemeClr val="lt1"/>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3D85C6"/>
              </a:solidFill>
              <a:highlight>
                <a:schemeClr val="lt1"/>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Eco-friendly.</a:t>
            </a:r>
            <a:endParaRPr sz="1600">
              <a:solidFill>
                <a:srgbClr val="3D85C6"/>
              </a:solidFill>
              <a:highlight>
                <a:schemeClr val="lt1"/>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3D85C6"/>
              </a:solidFill>
              <a:highlight>
                <a:schemeClr val="lt1"/>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Saves time and energy.</a:t>
            </a:r>
            <a:endParaRPr sz="1600">
              <a:solidFill>
                <a:srgbClr val="3D85C6"/>
              </a:solidFill>
              <a:highlight>
                <a:schemeClr val="lt1"/>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3D85C6"/>
              </a:solidFill>
              <a:highlight>
                <a:schemeClr val="lt1"/>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Better communication</a:t>
            </a:r>
            <a:endParaRPr sz="1600">
              <a:solidFill>
                <a:srgbClr val="3D85C6"/>
              </a:solidFill>
              <a:highlight>
                <a:schemeClr val="lt1"/>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600">
              <a:solidFill>
                <a:srgbClr val="3D85C6"/>
              </a:solidFill>
              <a:highlight>
                <a:schemeClr val="lt1"/>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3D85C6"/>
              </a:buClr>
              <a:buSzPts val="1600"/>
              <a:buFont typeface="Times New Roman"/>
              <a:buChar char="❏"/>
            </a:pPr>
            <a:r>
              <a:rPr lang="en" sz="1600">
                <a:solidFill>
                  <a:srgbClr val="3D85C6"/>
                </a:solidFill>
                <a:highlight>
                  <a:schemeClr val="lt1"/>
                </a:highlight>
                <a:latin typeface="Times New Roman"/>
                <a:ea typeface="Times New Roman"/>
                <a:cs typeface="Times New Roman"/>
                <a:sym typeface="Times New Roman"/>
              </a:rPr>
              <a:t>One on one interaction</a:t>
            </a:r>
            <a:endParaRPr sz="1600">
              <a:solidFill>
                <a:srgbClr val="3D85C6"/>
              </a:solidFill>
              <a:highlight>
                <a:schemeClr val="lt1"/>
              </a:highlight>
              <a:latin typeface="Times New Roman"/>
              <a:ea typeface="Times New Roman"/>
              <a:cs typeface="Times New Roman"/>
              <a:sym typeface="Times New Roman"/>
            </a:endParaRPr>
          </a:p>
        </p:txBody>
      </p:sp>
      <p:pic>
        <p:nvPicPr>
          <p:cNvPr id="316" name="Google Shape;316;gadca4924f5_0_30"/>
          <p:cNvPicPr preferRelativeResize="0"/>
          <p:nvPr/>
        </p:nvPicPr>
        <p:blipFill rotWithShape="1">
          <a:blip r:embed="rId3">
            <a:alphaModFix/>
          </a:blip>
          <a:srcRect b="0" l="0" r="0" t="0"/>
          <a:stretch/>
        </p:blipFill>
        <p:spPr>
          <a:xfrm>
            <a:off x="7649500" y="311272"/>
            <a:ext cx="952425" cy="714325"/>
          </a:xfrm>
          <a:prstGeom prst="rect">
            <a:avLst/>
          </a:prstGeom>
          <a:noFill/>
          <a:ln>
            <a:noFill/>
          </a:ln>
        </p:spPr>
      </p:pic>
      <p:sp>
        <p:nvSpPr>
          <p:cNvPr id="317" name="Google Shape;317;gadca4924f5_0_30"/>
          <p:cNvSpPr txBox="1"/>
          <p:nvPr/>
        </p:nvSpPr>
        <p:spPr>
          <a:xfrm>
            <a:off x="1374575" y="828075"/>
            <a:ext cx="66063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E69138"/>
                </a:solidFill>
                <a:latin typeface="Roboto Condensed"/>
                <a:ea typeface="Roboto Condensed"/>
                <a:cs typeface="Roboto Condensed"/>
                <a:sym typeface="Roboto Condensed"/>
              </a:rPr>
              <a:t>VIABILITY CHARACTERISTICS</a:t>
            </a:r>
            <a:endParaRPr sz="2200">
              <a:solidFill>
                <a:srgbClr val="E69138"/>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gad7dc8133a_0_14"/>
          <p:cNvSpPr/>
          <p:nvPr/>
        </p:nvSpPr>
        <p:spPr>
          <a:xfrm>
            <a:off x="282025" y="174575"/>
            <a:ext cx="8514300" cy="4751100"/>
          </a:xfrm>
          <a:prstGeom prst="roundRect">
            <a:avLst>
              <a:gd fmla="val 4239" name="adj"/>
            </a:avLst>
          </a:prstGeom>
          <a:solidFill>
            <a:srgbClr val="FFFFFF">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ad7dc8133a_0_14"/>
          <p:cNvSpPr txBox="1"/>
          <p:nvPr>
            <p:ph type="title"/>
          </p:nvPr>
        </p:nvSpPr>
        <p:spPr>
          <a:xfrm>
            <a:off x="496900" y="425738"/>
            <a:ext cx="6718200" cy="485400"/>
          </a:xfrm>
          <a:prstGeom prst="rect">
            <a:avLst/>
          </a:prstGeom>
          <a:noFill/>
          <a:ln>
            <a:noFill/>
          </a:ln>
          <a:effectLst>
            <a:outerShdw blurRad="42863" rotWithShape="0" algn="bl" dir="5400000" dist="9525">
              <a:srgbClr val="040F20">
                <a:alpha val="40000"/>
              </a:srgbClr>
            </a:outerShdw>
          </a:effectLst>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b="0" lang="en">
                <a:latin typeface="Arial"/>
                <a:ea typeface="Arial"/>
                <a:cs typeface="Arial"/>
                <a:sym typeface="Arial"/>
              </a:rPr>
              <a:t>Problem Statement</a:t>
            </a:r>
            <a:endParaRPr b="0">
              <a:latin typeface="Arial"/>
              <a:ea typeface="Arial"/>
              <a:cs typeface="Arial"/>
              <a:sym typeface="Arial"/>
            </a:endParaRPr>
          </a:p>
        </p:txBody>
      </p:sp>
      <p:sp>
        <p:nvSpPr>
          <p:cNvPr id="173" name="Google Shape;173;gad7dc8133a_0_14"/>
          <p:cNvSpPr txBox="1"/>
          <p:nvPr>
            <p:ph idx="2" type="body"/>
          </p:nvPr>
        </p:nvSpPr>
        <p:spPr>
          <a:xfrm>
            <a:off x="3995772" y="1860875"/>
            <a:ext cx="27960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t/>
            </a:r>
            <a:endParaRPr sz="1200"/>
          </a:p>
          <a:p>
            <a:pPr indent="0" lvl="0" marL="0" rtl="0" algn="l">
              <a:lnSpc>
                <a:spcPct val="115000"/>
              </a:lnSpc>
              <a:spcBef>
                <a:spcPts val="600"/>
              </a:spcBef>
              <a:spcAft>
                <a:spcPts val="0"/>
              </a:spcAft>
              <a:buClr>
                <a:schemeClr val="dk1"/>
              </a:buClr>
              <a:buSzPts val="1100"/>
              <a:buFont typeface="Arial"/>
              <a:buNone/>
            </a:pPr>
            <a:r>
              <a:t/>
            </a:r>
            <a:endParaRPr b="1" sz="1200"/>
          </a:p>
        </p:txBody>
      </p:sp>
      <p:sp>
        <p:nvSpPr>
          <p:cNvPr id="174" name="Google Shape;174;gad7dc8133a_0_14"/>
          <p:cNvSpPr txBox="1"/>
          <p:nvPr>
            <p:ph idx="1" type="body"/>
          </p:nvPr>
        </p:nvSpPr>
        <p:spPr>
          <a:xfrm>
            <a:off x="496900" y="1149900"/>
            <a:ext cx="8105100" cy="33222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600"/>
              </a:spcBef>
              <a:spcAft>
                <a:spcPts val="0"/>
              </a:spcAft>
              <a:buClr>
                <a:schemeClr val="dk1"/>
              </a:buClr>
              <a:buSzPts val="1100"/>
              <a:buFont typeface="Arial"/>
              <a:buNone/>
            </a:pPr>
            <a:r>
              <a:rPr lang="en" sz="1600">
                <a:solidFill>
                  <a:srgbClr val="000000"/>
                </a:solidFill>
                <a:latin typeface="Times New Roman"/>
                <a:ea typeface="Times New Roman"/>
                <a:cs typeface="Times New Roman"/>
                <a:sym typeface="Times New Roman"/>
              </a:rPr>
              <a:t>In the current pandemic situation college students are missing out on industrial based hands on experience. In terms of industry experience they are not at par. For this situation a mobile application that can bring students close to industry expert would help them train better for the future. </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6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 platform they could interact on topics specific to industry such as design patterns or software development methodologies so that they could gain the practical knowledge of what they are taught in class. </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Live webinars could be hosted on the platform and discussion forum could be setup on a particular topic.</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 Premium user can get is AR/VR personalized visiting card. By such visiting card any user who has this card can know all detail about the user like his past experience, his projects and stuffs. This might be similar to showcasing your resume using an ar/vr enabled card. </a:t>
            </a:r>
            <a:endParaRPr sz="1600">
              <a:solidFill>
                <a:srgbClr val="000000"/>
              </a:solidFill>
              <a:latin typeface="Times New Roman"/>
              <a:ea typeface="Times New Roman"/>
              <a:cs typeface="Times New Roman"/>
              <a:sym typeface="Times New Roman"/>
            </a:endParaRPr>
          </a:p>
        </p:txBody>
      </p:sp>
      <p:pic>
        <p:nvPicPr>
          <p:cNvPr id="175" name="Google Shape;175;gad7dc8133a_0_14"/>
          <p:cNvPicPr preferRelativeResize="0"/>
          <p:nvPr/>
        </p:nvPicPr>
        <p:blipFill rotWithShape="1">
          <a:blip r:embed="rId4">
            <a:alphaModFix/>
          </a:blip>
          <a:srcRect b="0" l="0" r="0" t="0"/>
          <a:stretch/>
        </p:blipFill>
        <p:spPr>
          <a:xfrm>
            <a:off x="7649500" y="311272"/>
            <a:ext cx="952425" cy="71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adca4924f5_0_22"/>
          <p:cNvSpPr txBox="1"/>
          <p:nvPr>
            <p:ph type="title"/>
          </p:nvPr>
        </p:nvSpPr>
        <p:spPr>
          <a:xfrm>
            <a:off x="2610125" y="599825"/>
            <a:ext cx="5760300" cy="68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FUTURE SCOPE</a:t>
            </a:r>
            <a:endParaRPr/>
          </a:p>
        </p:txBody>
      </p:sp>
      <p:sp>
        <p:nvSpPr>
          <p:cNvPr id="323" name="Google Shape;323;gadca4924f5_0_22"/>
          <p:cNvSpPr txBox="1"/>
          <p:nvPr>
            <p:ph idx="1" type="body"/>
          </p:nvPr>
        </p:nvSpPr>
        <p:spPr>
          <a:xfrm>
            <a:off x="178775" y="1118800"/>
            <a:ext cx="7570500" cy="332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SzPts val="2000"/>
              <a:buNone/>
            </a:pPr>
            <a:r>
              <a:rPr lang="en" sz="2200">
                <a:latin typeface="Times New Roman"/>
                <a:ea typeface="Times New Roman"/>
                <a:cs typeface="Times New Roman"/>
                <a:sym typeface="Times New Roman"/>
              </a:rPr>
              <a:t>There can be a few modifications that can help this app become more unique and user friendly like:</a:t>
            </a:r>
            <a:endParaRPr sz="2200">
              <a:latin typeface="Times New Roman"/>
              <a:ea typeface="Times New Roman"/>
              <a:cs typeface="Times New Roman"/>
              <a:sym typeface="Times New Roman"/>
            </a:endParaRPr>
          </a:p>
          <a:p>
            <a:pPr indent="-368300" lvl="0" marL="457200" rtl="0" algn="l">
              <a:lnSpc>
                <a:spcPct val="150000"/>
              </a:lnSpc>
              <a:spcBef>
                <a:spcPts val="600"/>
              </a:spcBef>
              <a:spcAft>
                <a:spcPts val="0"/>
              </a:spcAft>
              <a:buSzPts val="2200"/>
              <a:buFont typeface="Times New Roman"/>
              <a:buChar char="★"/>
            </a:pPr>
            <a:r>
              <a:rPr lang="en" sz="2200">
                <a:latin typeface="Times New Roman"/>
                <a:ea typeface="Times New Roman"/>
                <a:cs typeface="Times New Roman"/>
                <a:sym typeface="Times New Roman"/>
              </a:rPr>
              <a:t>Feature add-ons.</a:t>
            </a:r>
            <a:endParaRPr sz="2200">
              <a:latin typeface="Times New Roman"/>
              <a:ea typeface="Times New Roman"/>
              <a:cs typeface="Times New Roman"/>
              <a:sym typeface="Times New Roman"/>
            </a:endParaRPr>
          </a:p>
          <a:p>
            <a:pPr indent="-368300" lvl="0" marL="457200" rtl="0" algn="l">
              <a:lnSpc>
                <a:spcPct val="15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Audio virtual assistant / Chatbot.</a:t>
            </a:r>
            <a:endParaRPr sz="2200">
              <a:latin typeface="Times New Roman"/>
              <a:ea typeface="Times New Roman"/>
              <a:cs typeface="Times New Roman"/>
              <a:sym typeface="Times New Roman"/>
            </a:endParaRPr>
          </a:p>
          <a:p>
            <a:pPr indent="-368300" lvl="0" marL="457200" rtl="0" algn="l">
              <a:lnSpc>
                <a:spcPct val="15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Face detection unlock system.</a:t>
            </a:r>
            <a:endParaRPr sz="2200">
              <a:latin typeface="Times New Roman"/>
              <a:ea typeface="Times New Roman"/>
              <a:cs typeface="Times New Roman"/>
              <a:sym typeface="Times New Roman"/>
            </a:endParaRPr>
          </a:p>
        </p:txBody>
      </p:sp>
      <p:pic>
        <p:nvPicPr>
          <p:cNvPr id="324" name="Google Shape;324;gadca4924f5_0_22"/>
          <p:cNvPicPr preferRelativeResize="0"/>
          <p:nvPr/>
        </p:nvPicPr>
        <p:blipFill rotWithShape="1">
          <a:blip r:embed="rId3">
            <a:alphaModFix/>
          </a:blip>
          <a:srcRect b="0" l="0" r="0" t="0"/>
          <a:stretch/>
        </p:blipFill>
        <p:spPr>
          <a:xfrm>
            <a:off x="7649500" y="311272"/>
            <a:ext cx="952425" cy="71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8" name="Shape 328"/>
        <p:cNvGrpSpPr/>
        <p:nvPr/>
      </p:nvGrpSpPr>
      <p:grpSpPr>
        <a:xfrm>
          <a:off x="0" y="0"/>
          <a:ext cx="0" cy="0"/>
          <a:chOff x="0" y="0"/>
          <a:chExt cx="0" cy="0"/>
        </a:xfrm>
      </p:grpSpPr>
      <p:pic>
        <p:nvPicPr>
          <p:cNvPr id="329" name="Google Shape;329;gad8e79b934_11_0"/>
          <p:cNvPicPr preferRelativeResize="0"/>
          <p:nvPr/>
        </p:nvPicPr>
        <p:blipFill rotWithShape="1">
          <a:blip r:embed="rId3">
            <a:alphaModFix/>
          </a:blip>
          <a:srcRect b="0" l="0" r="0" t="0"/>
          <a:stretch/>
        </p:blipFill>
        <p:spPr>
          <a:xfrm>
            <a:off x="8019075" y="174047"/>
            <a:ext cx="952425" cy="714325"/>
          </a:xfrm>
          <a:prstGeom prst="rect">
            <a:avLst/>
          </a:prstGeom>
          <a:noFill/>
          <a:ln>
            <a:noFill/>
          </a:ln>
        </p:spPr>
      </p:pic>
      <p:pic>
        <p:nvPicPr>
          <p:cNvPr id="330" name="Google Shape;330;gad8e79b934_11_0"/>
          <p:cNvPicPr preferRelativeResize="0"/>
          <p:nvPr/>
        </p:nvPicPr>
        <p:blipFill rotWithShape="1">
          <a:blip r:embed="rId4">
            <a:alphaModFix/>
          </a:blip>
          <a:srcRect b="0" l="0" r="0" t="0"/>
          <a:stretch/>
        </p:blipFill>
        <p:spPr>
          <a:xfrm>
            <a:off x="5215950" y="174050"/>
            <a:ext cx="2631900" cy="2489476"/>
          </a:xfrm>
          <a:prstGeom prst="rect">
            <a:avLst/>
          </a:prstGeom>
          <a:noFill/>
          <a:ln>
            <a:noFill/>
          </a:ln>
        </p:spPr>
      </p:pic>
      <p:pic>
        <p:nvPicPr>
          <p:cNvPr id="331" name="Google Shape;331;gad8e79b934_11_0"/>
          <p:cNvPicPr preferRelativeResize="0"/>
          <p:nvPr/>
        </p:nvPicPr>
        <p:blipFill rotWithShape="1">
          <a:blip r:embed="rId5">
            <a:alphaModFix/>
          </a:blip>
          <a:srcRect b="0" l="0" r="0" t="0"/>
          <a:stretch/>
        </p:blipFill>
        <p:spPr>
          <a:xfrm>
            <a:off x="5347175" y="2663525"/>
            <a:ext cx="2500675" cy="2372774"/>
          </a:xfrm>
          <a:prstGeom prst="rect">
            <a:avLst/>
          </a:prstGeom>
          <a:noFill/>
          <a:ln>
            <a:noFill/>
          </a:ln>
        </p:spPr>
      </p:pic>
      <p:pic>
        <p:nvPicPr>
          <p:cNvPr id="332" name="Google Shape;332;gad8e79b934_11_0"/>
          <p:cNvPicPr preferRelativeResize="0"/>
          <p:nvPr/>
        </p:nvPicPr>
        <p:blipFill rotWithShape="1">
          <a:blip r:embed="rId6">
            <a:alphaModFix/>
          </a:blip>
          <a:srcRect b="0" l="0" r="0" t="0"/>
          <a:stretch/>
        </p:blipFill>
        <p:spPr>
          <a:xfrm>
            <a:off x="1704800" y="219025"/>
            <a:ext cx="2567925" cy="2444500"/>
          </a:xfrm>
          <a:prstGeom prst="rect">
            <a:avLst/>
          </a:prstGeom>
          <a:noFill/>
          <a:ln>
            <a:noFill/>
          </a:ln>
        </p:spPr>
      </p:pic>
      <p:pic>
        <p:nvPicPr>
          <p:cNvPr id="333" name="Google Shape;333;gad8e79b934_11_0"/>
          <p:cNvPicPr preferRelativeResize="0"/>
          <p:nvPr/>
        </p:nvPicPr>
        <p:blipFill rotWithShape="1">
          <a:blip r:embed="rId7">
            <a:alphaModFix/>
          </a:blip>
          <a:srcRect b="0" l="0" r="0" t="0"/>
          <a:stretch/>
        </p:blipFill>
        <p:spPr>
          <a:xfrm>
            <a:off x="1784750" y="2762325"/>
            <a:ext cx="2328630" cy="2175174"/>
          </a:xfrm>
          <a:prstGeom prst="rect">
            <a:avLst/>
          </a:prstGeom>
          <a:noFill/>
          <a:ln>
            <a:noFill/>
          </a:ln>
        </p:spPr>
      </p:pic>
      <p:sp>
        <p:nvSpPr>
          <p:cNvPr id="334" name="Google Shape;334;gad8e79b934_11_0"/>
          <p:cNvSpPr txBox="1"/>
          <p:nvPr/>
        </p:nvSpPr>
        <p:spPr>
          <a:xfrm>
            <a:off x="352475" y="1002800"/>
            <a:ext cx="652800" cy="371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F</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E</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E</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D</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B</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A</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C</a:t>
            </a:r>
            <a:endParaRPr b="0" i="0" sz="2800" u="none" cap="none" strike="noStrike">
              <a:solidFill>
                <a:srgbClr val="E6913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69138"/>
                </a:solidFill>
                <a:latin typeface="Times New Roman"/>
                <a:ea typeface="Times New Roman"/>
                <a:cs typeface="Times New Roman"/>
                <a:sym typeface="Times New Roman"/>
              </a:rPr>
              <a:t>K</a:t>
            </a:r>
            <a:endParaRPr b="0" i="0" sz="2800" u="none" cap="none" strike="noStrike">
              <a:solidFill>
                <a:srgbClr val="E69138"/>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23"/>
          <p:cNvSpPr txBox="1"/>
          <p:nvPr>
            <p:ph idx="12" type="sldNum"/>
          </p:nvPr>
        </p:nvSpPr>
        <p:spPr>
          <a:xfrm>
            <a:off x="8390734" y="4543668"/>
            <a:ext cx="548700" cy="393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chemeClr val="dk2"/>
                </a:solidFill>
                <a:latin typeface="Nunito"/>
                <a:ea typeface="Nunito"/>
                <a:cs typeface="Nunito"/>
                <a:sym typeface="Nunito"/>
              </a:rPr>
              <a:t>‹#›</a:t>
            </a:fld>
            <a:endParaRPr b="0" i="0" sz="1400" u="none" cap="none" strike="noStrike">
              <a:solidFill>
                <a:schemeClr val="dk2"/>
              </a:solidFill>
              <a:latin typeface="Nunito"/>
              <a:ea typeface="Nunito"/>
              <a:cs typeface="Nunito"/>
              <a:sym typeface="Nunito"/>
            </a:endParaRPr>
          </a:p>
        </p:txBody>
      </p:sp>
      <p:sp>
        <p:nvSpPr>
          <p:cNvPr id="340" name="Google Shape;340;p23"/>
          <p:cNvSpPr txBox="1"/>
          <p:nvPr>
            <p:ph idx="4294967295" type="ctrTitle"/>
          </p:nvPr>
        </p:nvSpPr>
        <p:spPr>
          <a:xfrm>
            <a:off x="838200" y="1278550"/>
            <a:ext cx="3830700" cy="1159800"/>
          </a:xfrm>
          <a:prstGeom prst="rect">
            <a:avLst/>
          </a:prstGeom>
          <a:noFill/>
          <a:ln>
            <a:noFill/>
          </a:ln>
          <a:effectLst>
            <a:outerShdw blurRad="42863" rotWithShape="0" algn="bl" dir="5400000" dist="9525">
              <a:srgbClr val="040F20">
                <a:alpha val="40000"/>
              </a:srgbClr>
            </a:outerShdw>
          </a:effectLst>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IBM Plex Serif SemiBold"/>
              <a:buNone/>
            </a:pPr>
            <a:r>
              <a:rPr b="0" i="0" lang="en" sz="6400" u="none" cap="none" strike="noStrike">
                <a:solidFill>
                  <a:schemeClr val="accent1"/>
                </a:solidFill>
                <a:latin typeface="IBM Plex Serif SemiBold"/>
                <a:ea typeface="IBM Plex Serif SemiBold"/>
                <a:cs typeface="IBM Plex Serif SemiBold"/>
                <a:sym typeface="IBM Plex Serif SemiBold"/>
              </a:rPr>
              <a:t>T</a:t>
            </a:r>
            <a:r>
              <a:rPr b="0" i="0" lang="en" sz="6400" u="none" cap="none" strike="noStrike">
                <a:solidFill>
                  <a:srgbClr val="E06666"/>
                </a:solidFill>
                <a:latin typeface="IBM Plex Serif SemiBold"/>
                <a:ea typeface="IBM Plex Serif SemiBold"/>
                <a:cs typeface="IBM Plex Serif SemiBold"/>
                <a:sym typeface="IBM Plex Serif SemiBold"/>
              </a:rPr>
              <a:t>H</a:t>
            </a:r>
            <a:r>
              <a:rPr b="0" i="0" lang="en" sz="6400" u="none" cap="none" strike="noStrike">
                <a:solidFill>
                  <a:srgbClr val="FFD966"/>
                </a:solidFill>
                <a:latin typeface="IBM Plex Serif SemiBold"/>
                <a:ea typeface="IBM Plex Serif SemiBold"/>
                <a:cs typeface="IBM Plex Serif SemiBold"/>
                <a:sym typeface="IBM Plex Serif SemiBold"/>
              </a:rPr>
              <a:t>A</a:t>
            </a:r>
            <a:r>
              <a:rPr b="0" i="0" lang="en" sz="6400" u="none" cap="none" strike="noStrike">
                <a:solidFill>
                  <a:srgbClr val="76A5AF"/>
                </a:solidFill>
                <a:latin typeface="IBM Plex Serif SemiBold"/>
                <a:ea typeface="IBM Plex Serif SemiBold"/>
                <a:cs typeface="IBM Plex Serif SemiBold"/>
                <a:sym typeface="IBM Plex Serif SemiBold"/>
              </a:rPr>
              <a:t>N</a:t>
            </a:r>
            <a:r>
              <a:rPr b="0" i="0" lang="en" sz="6400" u="none" cap="none" strike="noStrike">
                <a:solidFill>
                  <a:srgbClr val="C27BA0"/>
                </a:solidFill>
                <a:latin typeface="IBM Plex Serif SemiBold"/>
                <a:ea typeface="IBM Plex Serif SemiBold"/>
                <a:cs typeface="IBM Plex Serif SemiBold"/>
                <a:sym typeface="IBM Plex Serif SemiBold"/>
              </a:rPr>
              <a:t>K</a:t>
            </a:r>
            <a:r>
              <a:rPr b="0" i="0" lang="en" sz="6400" u="none" cap="none" strike="noStrike">
                <a:solidFill>
                  <a:schemeClr val="accent3"/>
                </a:solidFill>
                <a:latin typeface="IBM Plex Serif SemiBold"/>
                <a:ea typeface="IBM Plex Serif SemiBold"/>
                <a:cs typeface="IBM Plex Serif SemiBold"/>
                <a:sym typeface="IBM Plex Serif SemiBold"/>
              </a:rPr>
              <a:t>S</a:t>
            </a:r>
            <a:r>
              <a:rPr b="0" i="0" lang="en" sz="6900" u="none" cap="none" strike="noStrike">
                <a:solidFill>
                  <a:srgbClr val="FFFFFF"/>
                </a:solidFill>
                <a:latin typeface="IBM Plex Serif SemiBold"/>
                <a:ea typeface="IBM Plex Serif SemiBold"/>
                <a:cs typeface="IBM Plex Serif SemiBold"/>
                <a:sym typeface="IBM Plex Serif SemiBold"/>
              </a:rPr>
              <a:t>!</a:t>
            </a:r>
            <a:endParaRPr b="0" i="0" sz="6900" u="none" cap="none" strike="noStrike">
              <a:solidFill>
                <a:srgbClr val="FFFFFF"/>
              </a:solidFill>
              <a:latin typeface="IBM Plex Serif SemiBold"/>
              <a:ea typeface="IBM Plex Serif SemiBold"/>
              <a:cs typeface="IBM Plex Serif SemiBold"/>
              <a:sym typeface="IBM Plex Serif SemiBold"/>
            </a:endParaRPr>
          </a:p>
        </p:txBody>
      </p:sp>
      <p:pic>
        <p:nvPicPr>
          <p:cNvPr id="341" name="Google Shape;341;p23"/>
          <p:cNvPicPr preferRelativeResize="0"/>
          <p:nvPr/>
        </p:nvPicPr>
        <p:blipFill rotWithShape="1">
          <a:blip r:embed="rId4">
            <a:alphaModFix/>
          </a:blip>
          <a:srcRect b="0" l="0" r="0" t="0"/>
          <a:stretch/>
        </p:blipFill>
        <p:spPr>
          <a:xfrm>
            <a:off x="7805200" y="358722"/>
            <a:ext cx="952425" cy="714325"/>
          </a:xfrm>
          <a:prstGeom prst="rect">
            <a:avLst/>
          </a:prstGeom>
          <a:noFill/>
          <a:ln>
            <a:noFill/>
          </a:ln>
        </p:spPr>
      </p:pic>
      <p:sp>
        <p:nvSpPr>
          <p:cNvPr id="342" name="Google Shape;342;p23"/>
          <p:cNvSpPr txBox="1"/>
          <p:nvPr/>
        </p:nvSpPr>
        <p:spPr>
          <a:xfrm>
            <a:off x="2870925" y="3627875"/>
            <a:ext cx="4030800" cy="115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highlight>
                  <a:srgbClr val="FF9900"/>
                </a:highlight>
                <a:latin typeface="Times New Roman"/>
                <a:ea typeface="Times New Roman"/>
                <a:cs typeface="Times New Roman"/>
                <a:sym typeface="Times New Roman"/>
              </a:rPr>
              <a:t>WE WOULD LIKE TO THANK INFOSYS FOR PROVIDING </a:t>
            </a:r>
            <a:r>
              <a:rPr lang="en" sz="2000">
                <a:solidFill>
                  <a:srgbClr val="FFFFFF"/>
                </a:solidFill>
                <a:highlight>
                  <a:srgbClr val="FF9900"/>
                </a:highlight>
                <a:latin typeface="Times New Roman"/>
                <a:ea typeface="Times New Roman"/>
                <a:cs typeface="Times New Roman"/>
                <a:sym typeface="Times New Roman"/>
              </a:rPr>
              <a:t>US WITH </a:t>
            </a:r>
            <a:r>
              <a:rPr b="0" i="0" lang="en" sz="2000" u="none" cap="none" strike="noStrike">
                <a:solidFill>
                  <a:srgbClr val="FFFFFF"/>
                </a:solidFill>
                <a:highlight>
                  <a:srgbClr val="FF9900"/>
                </a:highlight>
                <a:latin typeface="Times New Roman"/>
                <a:ea typeface="Times New Roman"/>
                <a:cs typeface="Times New Roman"/>
                <a:sym typeface="Times New Roman"/>
              </a:rPr>
              <a:t>THIS OPPORTUNITY</a:t>
            </a:r>
            <a:endParaRPr b="0" i="0" sz="2000" u="none" cap="none" strike="noStrike">
              <a:solidFill>
                <a:srgbClr val="FFFFFF"/>
              </a:solidFill>
              <a:highlight>
                <a:srgbClr val="FF9900"/>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gb1faf54b40_2_0"/>
          <p:cNvSpPr txBox="1"/>
          <p:nvPr>
            <p:ph idx="12" type="sldNum"/>
          </p:nvPr>
        </p:nvSpPr>
        <p:spPr>
          <a:xfrm>
            <a:off x="8390734" y="4543668"/>
            <a:ext cx="548700" cy="393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chemeClr val="dk2"/>
                </a:solidFill>
                <a:latin typeface="Nunito"/>
                <a:ea typeface="Nunito"/>
                <a:cs typeface="Nunito"/>
                <a:sym typeface="Nunito"/>
              </a:rPr>
              <a:t>‹#›</a:t>
            </a:fld>
            <a:endParaRPr b="0" i="0" sz="1400" u="none" cap="none" strike="noStrike">
              <a:solidFill>
                <a:schemeClr val="dk2"/>
              </a:solidFill>
              <a:latin typeface="Nunito"/>
              <a:ea typeface="Nunito"/>
              <a:cs typeface="Nunito"/>
              <a:sym typeface="Nunito"/>
            </a:endParaRPr>
          </a:p>
        </p:txBody>
      </p:sp>
      <p:pic>
        <p:nvPicPr>
          <p:cNvPr id="348" name="Google Shape;348;gb1faf54b40_2_0"/>
          <p:cNvPicPr preferRelativeResize="0"/>
          <p:nvPr/>
        </p:nvPicPr>
        <p:blipFill rotWithShape="1">
          <a:blip r:embed="rId4">
            <a:alphaModFix/>
          </a:blip>
          <a:srcRect b="0" l="0" r="0" t="0"/>
          <a:stretch/>
        </p:blipFill>
        <p:spPr>
          <a:xfrm>
            <a:off x="7805200" y="358722"/>
            <a:ext cx="952425" cy="714325"/>
          </a:xfrm>
          <a:prstGeom prst="rect">
            <a:avLst/>
          </a:prstGeom>
          <a:noFill/>
          <a:ln>
            <a:noFill/>
          </a:ln>
        </p:spPr>
      </p:pic>
      <p:sp>
        <p:nvSpPr>
          <p:cNvPr id="349" name="Google Shape;349;gb1faf54b40_2_0"/>
          <p:cNvSpPr txBox="1"/>
          <p:nvPr/>
        </p:nvSpPr>
        <p:spPr>
          <a:xfrm>
            <a:off x="884325" y="3777475"/>
            <a:ext cx="7070100" cy="11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2800"/>
              <a:buFont typeface="IBM Plex Serif SemiBold"/>
              <a:buNone/>
            </a:pPr>
            <a:r>
              <a:rPr lang="en" sz="3600">
                <a:solidFill>
                  <a:srgbClr val="FF0000"/>
                </a:solidFill>
                <a:highlight>
                  <a:srgbClr val="81D1EC"/>
                </a:highlight>
                <a:latin typeface="IBM Plex Serif SemiBold"/>
                <a:ea typeface="IBM Plex Serif SemiBold"/>
                <a:cs typeface="IBM Plex Serif SemiBold"/>
                <a:sym typeface="IBM Plex Serif SemiBold"/>
              </a:rPr>
              <a:t>We are open for questions!</a:t>
            </a:r>
            <a:endParaRPr sz="3600">
              <a:solidFill>
                <a:srgbClr val="FF0000"/>
              </a:solidFill>
              <a:highlight>
                <a:srgbClr val="81D1EC"/>
              </a:highlight>
              <a:latin typeface="IBM Plex Serif SemiBold"/>
              <a:ea typeface="IBM Plex Serif SemiBold"/>
              <a:cs typeface="IBM Plex Serif SemiBold"/>
              <a:sym typeface="IBM Plex Serif SemiBold"/>
            </a:endParaRPr>
          </a:p>
          <a:p>
            <a:pPr indent="0" lvl="0" marL="0" marR="0" rtl="0" algn="ctr">
              <a:lnSpc>
                <a:spcPct val="100000"/>
              </a:lnSpc>
              <a:spcBef>
                <a:spcPts val="0"/>
              </a:spcBef>
              <a:spcAft>
                <a:spcPts val="0"/>
              </a:spcAft>
              <a:buClr>
                <a:srgbClr val="000000"/>
              </a:buClr>
              <a:buSzPts val="2000"/>
              <a:buFont typeface="Arial"/>
              <a:buNone/>
            </a:pPr>
            <a:r>
              <a:t/>
            </a:r>
            <a:endParaRPr sz="3600">
              <a:solidFill>
                <a:srgbClr val="FF0000"/>
              </a:solidFill>
              <a:highlight>
                <a:srgbClr val="81D1EC"/>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a582b8d2b4_1_1"/>
          <p:cNvSpPr txBox="1"/>
          <p:nvPr>
            <p:ph idx="4294967295" type="title"/>
          </p:nvPr>
        </p:nvSpPr>
        <p:spPr>
          <a:xfrm>
            <a:off x="2244325" y="1710875"/>
            <a:ext cx="5690100" cy="1280400"/>
          </a:xfrm>
          <a:prstGeom prst="rect">
            <a:avLst/>
          </a:prstGeom>
          <a:noFill/>
          <a:ln>
            <a:noFill/>
          </a:ln>
          <a:effectLst>
            <a:outerShdw blurRad="42863" rotWithShape="0" algn="bl" dir="5400000" dist="9525">
              <a:srgbClr val="040F20">
                <a:alpha val="40000"/>
              </a:srgbClr>
            </a:outerShdw>
          </a:effectLst>
        </p:spPr>
        <p:txBody>
          <a:bodyPr anchorCtr="0" anchor="b" bIns="0" lIns="0" spcFirstLastPara="1" rIns="0" wrap="square" tIns="0">
            <a:noAutofit/>
          </a:bodyPr>
          <a:lstStyle/>
          <a:p>
            <a:pPr indent="0" lvl="0" marL="0" marR="63500" rtl="0" algn="l">
              <a:lnSpc>
                <a:spcPct val="115000"/>
              </a:lnSpc>
              <a:spcBef>
                <a:spcPts val="100"/>
              </a:spcBef>
              <a:spcAft>
                <a:spcPts val="0"/>
              </a:spcAft>
              <a:buSzPts val="1100"/>
              <a:buNone/>
            </a:pPr>
            <a:r>
              <a:rPr lang="en" sz="6600">
                <a:solidFill>
                  <a:srgbClr val="E69138"/>
                </a:solidFill>
              </a:rPr>
              <a:t>Desirability</a:t>
            </a:r>
            <a:endParaRPr sz="6600">
              <a:solidFill>
                <a:srgbClr val="E691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5"/>
          <p:cNvSpPr/>
          <p:nvPr/>
        </p:nvSpPr>
        <p:spPr>
          <a:xfrm>
            <a:off x="267900" y="152825"/>
            <a:ext cx="8608200" cy="4751100"/>
          </a:xfrm>
          <a:prstGeom prst="roundRect">
            <a:avLst>
              <a:gd fmla="val 4239" name="adj"/>
            </a:avLst>
          </a:prstGeom>
          <a:solidFill>
            <a:srgbClr val="FFFFFF">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5"/>
          <p:cNvPicPr preferRelativeResize="0"/>
          <p:nvPr/>
        </p:nvPicPr>
        <p:blipFill rotWithShape="1">
          <a:blip r:embed="rId4">
            <a:alphaModFix/>
          </a:blip>
          <a:srcRect b="0" l="0" r="0" t="0"/>
          <a:stretch/>
        </p:blipFill>
        <p:spPr>
          <a:xfrm>
            <a:off x="7649500" y="311272"/>
            <a:ext cx="952425" cy="714325"/>
          </a:xfrm>
          <a:prstGeom prst="rect">
            <a:avLst/>
          </a:prstGeom>
          <a:noFill/>
          <a:ln>
            <a:noFill/>
          </a:ln>
        </p:spPr>
      </p:pic>
      <p:sp>
        <p:nvSpPr>
          <p:cNvPr id="187" name="Google Shape;187;p5"/>
          <p:cNvSpPr txBox="1"/>
          <p:nvPr>
            <p:ph idx="1" type="body"/>
          </p:nvPr>
        </p:nvSpPr>
        <p:spPr>
          <a:xfrm>
            <a:off x="530800" y="995975"/>
            <a:ext cx="3371700" cy="30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sz="2100"/>
              <a:t>Problems</a:t>
            </a:r>
            <a:endParaRPr sz="1450">
              <a:solidFill>
                <a:srgbClr val="111111"/>
              </a:solidFill>
              <a:latin typeface="Times New Roman"/>
              <a:ea typeface="Times New Roman"/>
              <a:cs typeface="Times New Roman"/>
              <a:sym typeface="Times New Roman"/>
            </a:endParaRPr>
          </a:p>
          <a:p>
            <a:pPr indent="-320675" lvl="0" marL="457200" rtl="0" algn="l">
              <a:lnSpc>
                <a:spcPct val="115000"/>
              </a:lnSpc>
              <a:spcBef>
                <a:spcPts val="1400"/>
              </a:spcBef>
              <a:spcAft>
                <a:spcPts val="0"/>
              </a:spcAft>
              <a:buClr>
                <a:srgbClr val="111111"/>
              </a:buClr>
              <a:buSzPts val="1450"/>
              <a:buFont typeface="Times New Roman"/>
              <a:buChar char="❏"/>
            </a:pPr>
            <a:r>
              <a:rPr lang="en" sz="1450">
                <a:solidFill>
                  <a:srgbClr val="111111"/>
                </a:solidFill>
                <a:latin typeface="Times New Roman"/>
                <a:ea typeface="Times New Roman"/>
                <a:cs typeface="Times New Roman"/>
                <a:sym typeface="Times New Roman"/>
              </a:rPr>
              <a:t>Understanding course expectations.</a:t>
            </a:r>
            <a:endParaRPr sz="1450">
              <a:solidFill>
                <a:srgbClr val="111111"/>
              </a:solidFill>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111111"/>
              </a:buClr>
              <a:buSzPts val="1450"/>
              <a:buFont typeface="Times New Roman"/>
              <a:buChar char="❏"/>
            </a:pPr>
            <a:r>
              <a:rPr lang="en" sz="1450">
                <a:solidFill>
                  <a:srgbClr val="111111"/>
                </a:solidFill>
                <a:latin typeface="Times New Roman"/>
                <a:ea typeface="Times New Roman"/>
                <a:cs typeface="Times New Roman"/>
                <a:sym typeface="Times New Roman"/>
              </a:rPr>
              <a:t>Lack of in-person interaction</a:t>
            </a:r>
            <a:endParaRPr sz="1450">
              <a:solidFill>
                <a:srgbClr val="111111"/>
              </a:solidFill>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111111"/>
              </a:buClr>
              <a:buSzPts val="1450"/>
              <a:buFont typeface="Times New Roman"/>
              <a:buChar char="❏"/>
            </a:pPr>
            <a:r>
              <a:rPr lang="en" sz="1450">
                <a:solidFill>
                  <a:srgbClr val="111111"/>
                </a:solidFill>
                <a:latin typeface="Times New Roman"/>
                <a:ea typeface="Times New Roman"/>
                <a:cs typeface="Times New Roman"/>
                <a:sym typeface="Times New Roman"/>
              </a:rPr>
              <a:t>Adapting to unfamiliar technology</a:t>
            </a:r>
            <a:endParaRPr sz="1450">
              <a:solidFill>
                <a:srgbClr val="111111"/>
              </a:solidFill>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111111"/>
              </a:buClr>
              <a:buSzPts val="1450"/>
              <a:buFont typeface="Times New Roman"/>
              <a:buChar char="❏"/>
            </a:pPr>
            <a:r>
              <a:rPr lang="en" sz="1450">
                <a:solidFill>
                  <a:srgbClr val="111111"/>
                </a:solidFill>
                <a:latin typeface="Times New Roman"/>
                <a:ea typeface="Times New Roman"/>
                <a:cs typeface="Times New Roman"/>
                <a:sym typeface="Times New Roman"/>
              </a:rPr>
              <a:t>Uncertainty about the future</a:t>
            </a:r>
            <a:endParaRPr sz="1450">
              <a:solidFill>
                <a:srgbClr val="111111"/>
              </a:solidFill>
              <a:latin typeface="Times New Roman"/>
              <a:ea typeface="Times New Roman"/>
              <a:cs typeface="Times New Roman"/>
              <a:sym typeface="Times New Roman"/>
            </a:endParaRPr>
          </a:p>
          <a:p>
            <a:pPr indent="-320675" lvl="0" marL="457200" rtl="0" algn="l">
              <a:lnSpc>
                <a:spcPct val="115000"/>
              </a:lnSpc>
              <a:spcBef>
                <a:spcPts val="0"/>
              </a:spcBef>
              <a:spcAft>
                <a:spcPts val="0"/>
              </a:spcAft>
              <a:buClr>
                <a:srgbClr val="111111"/>
              </a:buClr>
              <a:buSzPts val="1450"/>
              <a:buFont typeface="Times New Roman"/>
              <a:buChar char="❏"/>
            </a:pPr>
            <a:r>
              <a:rPr lang="en" sz="1450">
                <a:solidFill>
                  <a:srgbClr val="111111"/>
                </a:solidFill>
                <a:latin typeface="Times New Roman"/>
                <a:ea typeface="Times New Roman"/>
                <a:cs typeface="Times New Roman"/>
                <a:sym typeface="Times New Roman"/>
              </a:rPr>
              <a:t>Difficulty differentiating between what skills are actually necessary for the industry</a:t>
            </a:r>
            <a:endParaRPr sz="1450">
              <a:solidFill>
                <a:srgbClr val="111111"/>
              </a:solidFill>
              <a:latin typeface="Times New Roman"/>
              <a:ea typeface="Times New Roman"/>
              <a:cs typeface="Times New Roman"/>
              <a:sym typeface="Times New Roman"/>
            </a:endParaRPr>
          </a:p>
          <a:p>
            <a:pPr indent="0" lvl="0" marL="457200" rtl="0" algn="l">
              <a:lnSpc>
                <a:spcPct val="100000"/>
              </a:lnSpc>
              <a:spcBef>
                <a:spcPts val="1400"/>
              </a:spcBef>
              <a:spcAft>
                <a:spcPts val="0"/>
              </a:spcAft>
              <a:buSzPts val="1800"/>
              <a:buNone/>
            </a:pPr>
            <a:r>
              <a:t/>
            </a:r>
            <a:endParaRPr/>
          </a:p>
        </p:txBody>
      </p:sp>
      <p:sp>
        <p:nvSpPr>
          <p:cNvPr id="188" name="Google Shape;188;p5"/>
          <p:cNvSpPr txBox="1"/>
          <p:nvPr>
            <p:ph idx="2" type="body"/>
          </p:nvPr>
        </p:nvSpPr>
        <p:spPr>
          <a:xfrm>
            <a:off x="5442600" y="1089275"/>
            <a:ext cx="3210900" cy="30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sz="2000"/>
              <a:t>Challenges</a:t>
            </a:r>
            <a:endParaRPr b="1" sz="2000"/>
          </a:p>
          <a:p>
            <a:pPr indent="-320675" lvl="0" marL="457200" rtl="0" algn="just">
              <a:lnSpc>
                <a:spcPct val="100000"/>
              </a:lnSpc>
              <a:spcBef>
                <a:spcPts val="1500"/>
              </a:spcBef>
              <a:spcAft>
                <a:spcPts val="0"/>
              </a:spcAft>
              <a:buClr>
                <a:srgbClr val="313539"/>
              </a:buClr>
              <a:buSzPts val="1450"/>
              <a:buFont typeface="Times New Roman"/>
              <a:buChar char="❏"/>
            </a:pPr>
            <a:r>
              <a:rPr lang="en" sz="1450">
                <a:solidFill>
                  <a:srgbClr val="313539"/>
                </a:solidFill>
                <a:latin typeface="Times New Roman"/>
                <a:ea typeface="Times New Roman"/>
                <a:cs typeface="Times New Roman"/>
                <a:sym typeface="Times New Roman"/>
              </a:rPr>
              <a:t>Un-ability of students to actually connect to experts and interact.</a:t>
            </a:r>
            <a:endParaRPr sz="1450">
              <a:solidFill>
                <a:srgbClr val="313539"/>
              </a:solidFill>
              <a:latin typeface="Times New Roman"/>
              <a:ea typeface="Times New Roman"/>
              <a:cs typeface="Times New Roman"/>
              <a:sym typeface="Times New Roman"/>
            </a:endParaRPr>
          </a:p>
          <a:p>
            <a:pPr indent="-320675" lvl="0" marL="457200" rtl="0" algn="just">
              <a:lnSpc>
                <a:spcPct val="100000"/>
              </a:lnSpc>
              <a:spcBef>
                <a:spcPts val="0"/>
              </a:spcBef>
              <a:spcAft>
                <a:spcPts val="0"/>
              </a:spcAft>
              <a:buClr>
                <a:srgbClr val="313539"/>
              </a:buClr>
              <a:buSzPts val="1450"/>
              <a:buFont typeface="Times New Roman"/>
              <a:buChar char="❏"/>
            </a:pPr>
            <a:r>
              <a:rPr lang="en" sz="1450">
                <a:solidFill>
                  <a:srgbClr val="313539"/>
                </a:solidFill>
                <a:latin typeface="Times New Roman"/>
                <a:ea typeface="Times New Roman"/>
                <a:cs typeface="Times New Roman"/>
                <a:sym typeface="Times New Roman"/>
              </a:rPr>
              <a:t>A sense of isolation without correct guidance</a:t>
            </a:r>
            <a:endParaRPr sz="1450">
              <a:solidFill>
                <a:srgbClr val="313539"/>
              </a:solidFill>
              <a:latin typeface="Times New Roman"/>
              <a:ea typeface="Times New Roman"/>
              <a:cs typeface="Times New Roman"/>
              <a:sym typeface="Times New Roman"/>
            </a:endParaRPr>
          </a:p>
          <a:p>
            <a:pPr indent="-320675" lvl="0" marL="457200" rtl="0" algn="just">
              <a:lnSpc>
                <a:spcPct val="100000"/>
              </a:lnSpc>
              <a:spcBef>
                <a:spcPts val="0"/>
              </a:spcBef>
              <a:spcAft>
                <a:spcPts val="0"/>
              </a:spcAft>
              <a:buClr>
                <a:srgbClr val="313539"/>
              </a:buClr>
              <a:buSzPts val="1450"/>
              <a:buFont typeface="Times New Roman"/>
              <a:buChar char="❏"/>
            </a:pPr>
            <a:r>
              <a:rPr lang="en" sz="1450">
                <a:solidFill>
                  <a:srgbClr val="313539"/>
                </a:solidFill>
                <a:latin typeface="Times New Roman"/>
                <a:ea typeface="Times New Roman"/>
                <a:cs typeface="Times New Roman"/>
                <a:sym typeface="Times New Roman"/>
              </a:rPr>
              <a:t>A more independent way of learning</a:t>
            </a:r>
            <a:endParaRPr sz="1450">
              <a:solidFill>
                <a:srgbClr val="313539"/>
              </a:solidFill>
              <a:latin typeface="Times New Roman"/>
              <a:ea typeface="Times New Roman"/>
              <a:cs typeface="Times New Roman"/>
              <a:sym typeface="Times New Roman"/>
            </a:endParaRPr>
          </a:p>
          <a:p>
            <a:pPr indent="-320675" lvl="0" marL="457200" rtl="0" algn="just">
              <a:lnSpc>
                <a:spcPct val="100000"/>
              </a:lnSpc>
              <a:spcBef>
                <a:spcPts val="0"/>
              </a:spcBef>
              <a:spcAft>
                <a:spcPts val="0"/>
              </a:spcAft>
              <a:buClr>
                <a:srgbClr val="313539"/>
              </a:buClr>
              <a:buSzPts val="1450"/>
              <a:buFont typeface="Times New Roman"/>
              <a:buChar char="❏"/>
            </a:pPr>
            <a:r>
              <a:rPr lang="en" sz="1450">
                <a:solidFill>
                  <a:srgbClr val="313539"/>
                </a:solidFill>
                <a:latin typeface="Times New Roman"/>
                <a:ea typeface="Times New Roman"/>
                <a:cs typeface="Times New Roman"/>
                <a:sym typeface="Times New Roman"/>
              </a:rPr>
              <a:t>The ease of procrastinating</a:t>
            </a:r>
            <a:endParaRPr sz="1450">
              <a:solidFill>
                <a:srgbClr val="313539"/>
              </a:solidFill>
              <a:latin typeface="Times New Roman"/>
              <a:ea typeface="Times New Roman"/>
              <a:cs typeface="Times New Roman"/>
              <a:sym typeface="Times New Roman"/>
            </a:endParaRPr>
          </a:p>
          <a:p>
            <a:pPr indent="-320675" lvl="0" marL="457200" rtl="0" algn="just">
              <a:lnSpc>
                <a:spcPct val="100000"/>
              </a:lnSpc>
              <a:spcBef>
                <a:spcPts val="0"/>
              </a:spcBef>
              <a:spcAft>
                <a:spcPts val="0"/>
              </a:spcAft>
              <a:buClr>
                <a:srgbClr val="313539"/>
              </a:buClr>
              <a:buSzPts val="1450"/>
              <a:buFont typeface="Times New Roman"/>
              <a:buChar char="❏"/>
            </a:pPr>
            <a:r>
              <a:rPr lang="en" sz="1450">
                <a:solidFill>
                  <a:srgbClr val="313539"/>
                </a:solidFill>
                <a:latin typeface="Times New Roman"/>
                <a:ea typeface="Times New Roman"/>
                <a:cs typeface="Times New Roman"/>
                <a:sym typeface="Times New Roman"/>
              </a:rPr>
              <a:t>HR spending a lot of time reading long resumes</a:t>
            </a:r>
            <a:endParaRPr sz="1450">
              <a:solidFill>
                <a:srgbClr val="313539"/>
              </a:solidFill>
              <a:latin typeface="Times New Roman"/>
              <a:ea typeface="Times New Roman"/>
              <a:cs typeface="Times New Roman"/>
              <a:sym typeface="Times New Roman"/>
            </a:endParaRPr>
          </a:p>
        </p:txBody>
      </p:sp>
      <p:pic>
        <p:nvPicPr>
          <p:cNvPr id="189" name="Google Shape;189;p5"/>
          <p:cNvPicPr preferRelativeResize="0"/>
          <p:nvPr/>
        </p:nvPicPr>
        <p:blipFill rotWithShape="1">
          <a:blip r:embed="rId5">
            <a:alphaModFix/>
          </a:blip>
          <a:srcRect b="0" l="0" r="0" t="0"/>
          <a:stretch/>
        </p:blipFill>
        <p:spPr>
          <a:xfrm>
            <a:off x="3481225" y="2180050"/>
            <a:ext cx="1961375" cy="174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adca4924f5_0_1"/>
          <p:cNvSpPr txBox="1"/>
          <p:nvPr>
            <p:ph type="title"/>
          </p:nvPr>
        </p:nvSpPr>
        <p:spPr>
          <a:xfrm>
            <a:off x="1839925" y="471700"/>
            <a:ext cx="5760300" cy="68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EXPERIO AR- OUR SOLUTION</a:t>
            </a:r>
            <a:endParaRPr/>
          </a:p>
        </p:txBody>
      </p:sp>
      <p:sp>
        <p:nvSpPr>
          <p:cNvPr id="195" name="Google Shape;195;gadca4924f5_0_1"/>
          <p:cNvSpPr txBox="1"/>
          <p:nvPr>
            <p:ph idx="1" type="body"/>
          </p:nvPr>
        </p:nvSpPr>
        <p:spPr>
          <a:xfrm>
            <a:off x="222600" y="1025600"/>
            <a:ext cx="8698800" cy="371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SzPts val="1800"/>
              <a:buNone/>
            </a:pPr>
            <a:r>
              <a:rPr lang="en">
                <a:solidFill>
                  <a:schemeClr val="accent1"/>
                </a:solidFill>
                <a:latin typeface="Times New Roman"/>
                <a:ea typeface="Times New Roman"/>
                <a:cs typeface="Times New Roman"/>
                <a:sym typeface="Times New Roman"/>
              </a:rPr>
              <a:t>Towards our best efforts to resolves all the problems and challenges that both students and HRs face during this time of scarcity of resources, we propose an application- ‘Experio AR’, application that connects students to experts and industry working professionals.</a:t>
            </a:r>
            <a:endParaRPr>
              <a:solidFill>
                <a:schemeClr val="accent1"/>
              </a:solidFill>
              <a:latin typeface="Times New Roman"/>
              <a:ea typeface="Times New Roman"/>
              <a:cs typeface="Times New Roman"/>
              <a:sym typeface="Times New Roman"/>
            </a:endParaRPr>
          </a:p>
          <a:p>
            <a:pPr indent="-342900" lvl="0" marL="457200" rtl="0" algn="l">
              <a:lnSpc>
                <a:spcPct val="150000"/>
              </a:lnSpc>
              <a:spcBef>
                <a:spcPts val="60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A</a:t>
            </a:r>
            <a:r>
              <a:rPr lang="en">
                <a:solidFill>
                  <a:schemeClr val="accent1"/>
                </a:solidFill>
                <a:latin typeface="Times New Roman"/>
                <a:ea typeface="Times New Roman"/>
                <a:cs typeface="Times New Roman"/>
                <a:sym typeface="Times New Roman"/>
              </a:rPr>
              <a:t>n interactive platform to engage new generation in the trends in companies by providing feeds of industry experts.</a:t>
            </a:r>
            <a:endParaRPr>
              <a:solidFill>
                <a:schemeClr val="accent1"/>
              </a:solidFill>
              <a:latin typeface="Times New Roman"/>
              <a:ea typeface="Times New Roman"/>
              <a:cs typeface="Times New Roman"/>
              <a:sym typeface="Times New Roman"/>
            </a:endParaRPr>
          </a:p>
          <a:p>
            <a:pPr indent="-342900" lvl="0" marL="457200" rtl="0" algn="l">
              <a:lnSpc>
                <a:spcPct val="150000"/>
              </a:lnSpc>
              <a:spcBef>
                <a:spcPts val="60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It is also incorporated with AR in order to provide an ease of retrieve one’s resume.</a:t>
            </a:r>
            <a:endParaRPr>
              <a:solidFill>
                <a:schemeClr val="accent1"/>
              </a:solidFill>
              <a:latin typeface="Times New Roman"/>
              <a:ea typeface="Times New Roman"/>
              <a:cs typeface="Times New Roman"/>
              <a:sym typeface="Times New Roman"/>
            </a:endParaRPr>
          </a:p>
          <a:p>
            <a:pPr indent="-342900" lvl="0" marL="457200" rtl="0" algn="l">
              <a:lnSpc>
                <a:spcPct val="150000"/>
              </a:lnSpc>
              <a:spcBef>
                <a:spcPts val="600"/>
              </a:spcBef>
              <a:spcAft>
                <a:spcPts val="0"/>
              </a:spcAft>
              <a:buClr>
                <a:schemeClr val="accent1"/>
              </a:buClr>
              <a:buSzPts val="1800"/>
              <a:buFont typeface="Times New Roman"/>
              <a:buChar char="-"/>
            </a:pPr>
            <a:r>
              <a:rPr lang="en">
                <a:solidFill>
                  <a:schemeClr val="accent1"/>
                </a:solidFill>
                <a:latin typeface="Times New Roman"/>
                <a:ea typeface="Times New Roman"/>
                <a:cs typeface="Times New Roman"/>
                <a:sym typeface="Times New Roman"/>
              </a:rPr>
              <a:t>The feature to be able to create rooms with members/experts interested in that field/ discussion and have live session with them to connect.</a:t>
            </a:r>
            <a:endParaRPr>
              <a:solidFill>
                <a:schemeClr val="accent1"/>
              </a:solidFill>
              <a:latin typeface="Times New Roman"/>
              <a:ea typeface="Times New Roman"/>
              <a:cs typeface="Times New Roman"/>
              <a:sym typeface="Times New Roman"/>
            </a:endParaRPr>
          </a:p>
        </p:txBody>
      </p:sp>
      <p:pic>
        <p:nvPicPr>
          <p:cNvPr id="196" name="Google Shape;196;gadca4924f5_0_1"/>
          <p:cNvPicPr preferRelativeResize="0"/>
          <p:nvPr/>
        </p:nvPicPr>
        <p:blipFill rotWithShape="1">
          <a:blip r:embed="rId3">
            <a:alphaModFix/>
          </a:blip>
          <a:srcRect b="0" l="0" r="0" t="0"/>
          <a:stretch/>
        </p:blipFill>
        <p:spPr>
          <a:xfrm>
            <a:off x="7649500" y="311272"/>
            <a:ext cx="952425" cy="71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ad7dc8133a_2_5"/>
          <p:cNvSpPr/>
          <p:nvPr/>
        </p:nvSpPr>
        <p:spPr>
          <a:xfrm>
            <a:off x="267900" y="152825"/>
            <a:ext cx="8608200" cy="4751100"/>
          </a:xfrm>
          <a:prstGeom prst="roundRect">
            <a:avLst>
              <a:gd fmla="val 4239" name="adj"/>
            </a:avLst>
          </a:prstGeom>
          <a:solidFill>
            <a:srgbClr val="FFFFFF">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ad7dc8133a_2_5"/>
          <p:cNvSpPr txBox="1"/>
          <p:nvPr>
            <p:ph type="title"/>
          </p:nvPr>
        </p:nvSpPr>
        <p:spPr>
          <a:xfrm>
            <a:off x="1857475" y="251775"/>
            <a:ext cx="5760300" cy="68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3D85C6"/>
                </a:solidFill>
              </a:rPr>
              <a:t>VALUE ADDED FOR STAKEHOLDERS</a:t>
            </a:r>
            <a:endParaRPr>
              <a:solidFill>
                <a:srgbClr val="3D85C6"/>
              </a:solidFill>
            </a:endParaRPr>
          </a:p>
        </p:txBody>
      </p:sp>
      <p:sp>
        <p:nvSpPr>
          <p:cNvPr id="203" name="Google Shape;203;gad7dc8133a_2_5"/>
          <p:cNvSpPr txBox="1"/>
          <p:nvPr/>
        </p:nvSpPr>
        <p:spPr>
          <a:xfrm>
            <a:off x="403500" y="796675"/>
            <a:ext cx="8337000" cy="4107300"/>
          </a:xfrm>
          <a:prstGeom prst="rect">
            <a:avLst/>
          </a:prstGeom>
          <a:solidFill>
            <a:srgbClr val="F3F3F3"/>
          </a:solidFill>
          <a:ln>
            <a:noFill/>
          </a:ln>
        </p:spPr>
        <p:txBody>
          <a:bodyPr anchorCtr="0" anchor="t" bIns="91425" lIns="91425" spcFirstLastPara="1" rIns="91425" wrap="square" tIns="91425">
            <a:noAutofit/>
          </a:bodyPr>
          <a:lstStyle/>
          <a:p>
            <a:pPr indent="-336550" lvl="0" marL="457200" marR="0" rtl="0" algn="l">
              <a:lnSpc>
                <a:spcPct val="115000"/>
              </a:lnSpc>
              <a:spcBef>
                <a:spcPts val="120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Stakeholders: </a:t>
            </a:r>
            <a:endParaRPr b="1" sz="1700">
              <a:solidFill>
                <a:srgbClr val="3796BF"/>
              </a:solidFill>
              <a:latin typeface="Times New Roman"/>
              <a:ea typeface="Times New Roman"/>
              <a:cs typeface="Times New Roman"/>
              <a:sym typeface="Times New Roman"/>
            </a:endParaRPr>
          </a:p>
          <a:p>
            <a:pPr indent="-336550" lvl="1" marL="9144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Students</a:t>
            </a:r>
            <a:endParaRPr b="1" sz="1700">
              <a:solidFill>
                <a:srgbClr val="3796BF"/>
              </a:solidFill>
              <a:latin typeface="Times New Roman"/>
              <a:ea typeface="Times New Roman"/>
              <a:cs typeface="Times New Roman"/>
              <a:sym typeface="Times New Roman"/>
            </a:endParaRPr>
          </a:p>
          <a:p>
            <a:pPr indent="-336550" lvl="1" marL="9144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Educational Institutes</a:t>
            </a:r>
            <a:endParaRPr b="1" sz="1700">
              <a:solidFill>
                <a:srgbClr val="3796BF"/>
              </a:solidFill>
              <a:latin typeface="Times New Roman"/>
              <a:ea typeface="Times New Roman"/>
              <a:cs typeface="Times New Roman"/>
              <a:sym typeface="Times New Roman"/>
            </a:endParaRPr>
          </a:p>
          <a:p>
            <a:pPr indent="-336550" lvl="1" marL="9144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Working Professionals, Subject Experts</a:t>
            </a:r>
            <a:endParaRPr b="1" sz="1700">
              <a:solidFill>
                <a:srgbClr val="3796BF"/>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Augmented Reality and scope to Virtual Reality</a:t>
            </a:r>
            <a:endParaRPr b="1" sz="1700">
              <a:solidFill>
                <a:srgbClr val="3796BF"/>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Apt with the Current Situation</a:t>
            </a:r>
            <a:endParaRPr b="1" sz="1700">
              <a:solidFill>
                <a:srgbClr val="3796BF"/>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An alternative required to regular Cover letter and Time taking Introduction methods?</a:t>
            </a:r>
            <a:endParaRPr b="1" sz="1700">
              <a:solidFill>
                <a:srgbClr val="3796BF"/>
              </a:solidFill>
              <a:latin typeface="Times New Roman"/>
              <a:ea typeface="Times New Roman"/>
              <a:cs typeface="Times New Roman"/>
              <a:sym typeface="Times New Roman"/>
            </a:endParaRPr>
          </a:p>
          <a:p>
            <a:pPr indent="-336550" lvl="1" marL="914400" marR="0" rtl="0" algn="l">
              <a:lnSpc>
                <a:spcPct val="115000"/>
              </a:lnSpc>
              <a:spcBef>
                <a:spcPts val="0"/>
              </a:spcBef>
              <a:spcAft>
                <a:spcPts val="0"/>
              </a:spcAft>
              <a:buClr>
                <a:srgbClr val="3796BF"/>
              </a:buClr>
              <a:buSzPts val="1700"/>
              <a:buFont typeface="Times New Roman"/>
              <a:buChar char="○"/>
            </a:pPr>
            <a:r>
              <a:rPr b="1" lang="en" sz="1700">
                <a:solidFill>
                  <a:srgbClr val="3796BF"/>
                </a:solidFill>
                <a:latin typeface="Times New Roman"/>
                <a:ea typeface="Times New Roman"/>
                <a:cs typeface="Times New Roman"/>
                <a:sym typeface="Times New Roman"/>
              </a:rPr>
              <a:t>AR Business Card Resume</a:t>
            </a:r>
            <a:endParaRPr b="1" sz="1700">
              <a:solidFill>
                <a:srgbClr val="3796BF"/>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3796BF"/>
              </a:buClr>
              <a:buSzPts val="1700"/>
              <a:buFont typeface="Times New Roman"/>
              <a:buChar char="●"/>
            </a:pPr>
            <a:r>
              <a:rPr b="1" lang="en" sz="1600">
                <a:solidFill>
                  <a:srgbClr val="3796BF"/>
                </a:solidFill>
                <a:latin typeface="Times New Roman"/>
                <a:ea typeface="Times New Roman"/>
                <a:cs typeface="Times New Roman"/>
                <a:sym typeface="Times New Roman"/>
              </a:rPr>
              <a:t>Reduces the hiring party’s time by giving them all the information at one sight.</a:t>
            </a:r>
            <a:endParaRPr b="1" sz="1600">
              <a:solidFill>
                <a:srgbClr val="3796BF"/>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rgbClr val="3796BF"/>
              </a:buClr>
              <a:buSzPts val="1600"/>
              <a:buFont typeface="Times New Roman"/>
              <a:buChar char="●"/>
            </a:pPr>
            <a:r>
              <a:rPr b="1" lang="en" sz="1600">
                <a:solidFill>
                  <a:srgbClr val="3796BF"/>
                </a:solidFill>
                <a:latin typeface="Times New Roman"/>
                <a:ea typeface="Times New Roman"/>
                <a:cs typeface="Times New Roman"/>
                <a:sym typeface="Times New Roman"/>
              </a:rPr>
              <a:t>Edgy technologies to the fingertips for student  well as for each stakeholders involved</a:t>
            </a:r>
            <a:endParaRPr b="1" sz="1600">
              <a:solidFill>
                <a:srgbClr val="3796BF"/>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t/>
            </a:r>
            <a:endParaRPr b="1" sz="1700">
              <a:solidFill>
                <a:srgbClr val="3796BF"/>
              </a:solidFill>
              <a:latin typeface="Times New Roman"/>
              <a:ea typeface="Times New Roman"/>
              <a:cs typeface="Times New Roman"/>
              <a:sym typeface="Times New Roman"/>
            </a:endParaRPr>
          </a:p>
          <a:p>
            <a:pPr indent="0" lvl="0" marL="0" marR="0" rtl="0" algn="l">
              <a:lnSpc>
                <a:spcPct val="115000"/>
              </a:lnSpc>
              <a:spcBef>
                <a:spcPts val="1200"/>
              </a:spcBef>
              <a:spcAft>
                <a:spcPts val="1200"/>
              </a:spcAft>
              <a:buClr>
                <a:schemeClr val="dk1"/>
              </a:buClr>
              <a:buSzPts val="1100"/>
              <a:buFont typeface="Arial"/>
              <a:buNone/>
            </a:pPr>
            <a:r>
              <a:t/>
            </a:r>
            <a:endParaRPr b="1" sz="1700">
              <a:solidFill>
                <a:srgbClr val="3796BF"/>
              </a:solidFill>
              <a:latin typeface="Times New Roman"/>
              <a:ea typeface="Times New Roman"/>
              <a:cs typeface="Times New Roman"/>
              <a:sym typeface="Times New Roman"/>
            </a:endParaRPr>
          </a:p>
        </p:txBody>
      </p:sp>
      <p:pic>
        <p:nvPicPr>
          <p:cNvPr id="204" name="Google Shape;204;gad7dc8133a_2_5"/>
          <p:cNvPicPr preferRelativeResize="0"/>
          <p:nvPr/>
        </p:nvPicPr>
        <p:blipFill rotWithShape="1">
          <a:blip r:embed="rId4">
            <a:alphaModFix/>
          </a:blip>
          <a:srcRect b="0" l="0" r="0" t="0"/>
          <a:stretch/>
        </p:blipFill>
        <p:spPr>
          <a:xfrm>
            <a:off x="7923675" y="234984"/>
            <a:ext cx="952425" cy="714325"/>
          </a:xfrm>
          <a:prstGeom prst="rect">
            <a:avLst/>
          </a:prstGeom>
          <a:noFill/>
          <a:ln>
            <a:noFill/>
          </a:ln>
        </p:spPr>
      </p:pic>
    </p:spTree>
  </p:cSld>
  <p:clrMapOvr>
    <a:masterClrMapping/>
  </p:clrMapOvr>
  <mc:AlternateContent>
    <mc:Choice Requires="p14">
      <p:transition spd="slow" p14:dur="26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pic>
        <p:nvPicPr>
          <p:cNvPr id="209" name="Google Shape;209;gad7dc8133a_0_29"/>
          <p:cNvPicPr preferRelativeResize="0"/>
          <p:nvPr/>
        </p:nvPicPr>
        <p:blipFill rotWithShape="1">
          <a:blip r:embed="rId3">
            <a:alphaModFix/>
          </a:blip>
          <a:srcRect b="0" l="0" r="0" t="0"/>
          <a:stretch/>
        </p:blipFill>
        <p:spPr>
          <a:xfrm>
            <a:off x="7628945" y="101651"/>
            <a:ext cx="1296925" cy="972700"/>
          </a:xfrm>
          <a:prstGeom prst="rect">
            <a:avLst/>
          </a:prstGeom>
          <a:noFill/>
          <a:ln>
            <a:noFill/>
          </a:ln>
        </p:spPr>
      </p:pic>
      <p:sp>
        <p:nvSpPr>
          <p:cNvPr id="210" name="Google Shape;210;gad7dc8133a_0_29"/>
          <p:cNvSpPr txBox="1"/>
          <p:nvPr/>
        </p:nvSpPr>
        <p:spPr>
          <a:xfrm>
            <a:off x="1576650" y="1982100"/>
            <a:ext cx="5990700" cy="117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600"/>
              <a:buFont typeface="Arial"/>
              <a:buNone/>
            </a:pPr>
            <a:r>
              <a:rPr b="1" i="0" lang="en" sz="6600" u="none" cap="none" strike="noStrike">
                <a:solidFill>
                  <a:srgbClr val="FF9900"/>
                </a:solidFill>
                <a:latin typeface="Oswald"/>
                <a:ea typeface="Oswald"/>
                <a:cs typeface="Oswald"/>
                <a:sym typeface="Oswald"/>
              </a:rPr>
              <a:t>Feasibility</a:t>
            </a:r>
            <a:endParaRPr b="1" i="0" sz="6600" u="none" cap="none" strike="noStrike">
              <a:solidFill>
                <a:srgbClr val="FF99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d7dc8133a_4_0"/>
          <p:cNvSpPr/>
          <p:nvPr/>
        </p:nvSpPr>
        <p:spPr>
          <a:xfrm>
            <a:off x="267900" y="206543"/>
            <a:ext cx="8608200" cy="4751100"/>
          </a:xfrm>
          <a:prstGeom prst="roundRect">
            <a:avLst>
              <a:gd fmla="val 4239" name="adj"/>
            </a:avLst>
          </a:prstGeom>
          <a:solidFill>
            <a:srgbClr val="FFFFFF">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gad7dc8133a_4_0"/>
          <p:cNvPicPr preferRelativeResize="0"/>
          <p:nvPr/>
        </p:nvPicPr>
        <p:blipFill rotWithShape="1">
          <a:blip r:embed="rId3">
            <a:alphaModFix/>
          </a:blip>
          <a:srcRect b="0" l="0" r="0" t="0"/>
          <a:stretch/>
        </p:blipFill>
        <p:spPr>
          <a:xfrm>
            <a:off x="6563738" y="1891500"/>
            <a:ext cx="1778525" cy="1254725"/>
          </a:xfrm>
          <a:prstGeom prst="rect">
            <a:avLst/>
          </a:prstGeom>
          <a:noFill/>
          <a:ln>
            <a:noFill/>
          </a:ln>
        </p:spPr>
      </p:pic>
      <p:sp>
        <p:nvSpPr>
          <p:cNvPr id="217" name="Google Shape;217;gad7dc8133a_4_0"/>
          <p:cNvSpPr txBox="1"/>
          <p:nvPr>
            <p:ph type="title"/>
          </p:nvPr>
        </p:nvSpPr>
        <p:spPr>
          <a:xfrm>
            <a:off x="0" y="223925"/>
            <a:ext cx="9144000" cy="56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TECHNOLOGY STACK</a:t>
            </a:r>
            <a:endParaRPr/>
          </a:p>
        </p:txBody>
      </p:sp>
      <p:pic>
        <p:nvPicPr>
          <p:cNvPr id="218" name="Google Shape;218;gad7dc8133a_4_0"/>
          <p:cNvPicPr preferRelativeResize="0"/>
          <p:nvPr/>
        </p:nvPicPr>
        <p:blipFill rotWithShape="1">
          <a:blip r:embed="rId4">
            <a:alphaModFix/>
          </a:blip>
          <a:srcRect b="0" l="0" r="0" t="0"/>
          <a:stretch/>
        </p:blipFill>
        <p:spPr>
          <a:xfrm>
            <a:off x="4010000" y="2061533"/>
            <a:ext cx="1123999" cy="561984"/>
          </a:xfrm>
          <a:prstGeom prst="rect">
            <a:avLst/>
          </a:prstGeom>
          <a:noFill/>
          <a:ln>
            <a:noFill/>
          </a:ln>
        </p:spPr>
      </p:pic>
      <p:cxnSp>
        <p:nvCxnSpPr>
          <p:cNvPr id="219" name="Google Shape;219;gad7dc8133a_4_0"/>
          <p:cNvCxnSpPr>
            <a:endCxn id="216" idx="1"/>
          </p:cNvCxnSpPr>
          <p:nvPr/>
        </p:nvCxnSpPr>
        <p:spPr>
          <a:xfrm>
            <a:off x="2215838" y="2471163"/>
            <a:ext cx="4347900" cy="47700"/>
          </a:xfrm>
          <a:prstGeom prst="straightConnector1">
            <a:avLst/>
          </a:prstGeom>
          <a:noFill/>
          <a:ln cap="flat" cmpd="sng" w="38100">
            <a:solidFill>
              <a:schemeClr val="dk2"/>
            </a:solidFill>
            <a:prstDash val="solid"/>
            <a:round/>
            <a:headEnd len="sm" w="sm" type="none"/>
            <a:tailEnd len="med" w="med" type="triangle"/>
          </a:ln>
        </p:spPr>
      </p:cxnSp>
      <p:cxnSp>
        <p:nvCxnSpPr>
          <p:cNvPr id="220" name="Google Shape;220;gad7dc8133a_4_0"/>
          <p:cNvCxnSpPr/>
          <p:nvPr/>
        </p:nvCxnSpPr>
        <p:spPr>
          <a:xfrm rot="10800000">
            <a:off x="2153125" y="2743175"/>
            <a:ext cx="4413900" cy="63600"/>
          </a:xfrm>
          <a:prstGeom prst="straightConnector1">
            <a:avLst/>
          </a:prstGeom>
          <a:noFill/>
          <a:ln cap="flat" cmpd="sng" w="38100">
            <a:solidFill>
              <a:schemeClr val="dk2"/>
            </a:solidFill>
            <a:prstDash val="solid"/>
            <a:round/>
            <a:headEnd len="sm" w="sm" type="none"/>
            <a:tailEnd len="med" w="med" type="triangle"/>
          </a:ln>
        </p:spPr>
      </p:cxnSp>
      <p:sp>
        <p:nvSpPr>
          <p:cNvPr id="221" name="Google Shape;221;gad7dc8133a_4_0"/>
          <p:cNvSpPr txBox="1"/>
          <p:nvPr/>
        </p:nvSpPr>
        <p:spPr>
          <a:xfrm>
            <a:off x="4184500" y="2820200"/>
            <a:ext cx="949500" cy="3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a:ea typeface="Roboto Condensed"/>
                <a:cs typeface="Roboto Condensed"/>
                <a:sym typeface="Roboto Condensed"/>
              </a:rPr>
              <a:t>HTTP</a:t>
            </a:r>
            <a:endParaRPr b="0" i="0" sz="1400" u="none" cap="none" strike="noStrike">
              <a:solidFill>
                <a:srgbClr val="000000"/>
              </a:solidFill>
              <a:latin typeface="Roboto Condensed"/>
              <a:ea typeface="Roboto Condensed"/>
              <a:cs typeface="Roboto Condensed"/>
              <a:sym typeface="Roboto Condensed"/>
            </a:endParaRPr>
          </a:p>
        </p:txBody>
      </p:sp>
      <p:pic>
        <p:nvPicPr>
          <p:cNvPr id="222" name="Google Shape;222;gad7dc8133a_4_0"/>
          <p:cNvPicPr preferRelativeResize="0"/>
          <p:nvPr/>
        </p:nvPicPr>
        <p:blipFill rotWithShape="1">
          <a:blip r:embed="rId5">
            <a:alphaModFix/>
          </a:blip>
          <a:srcRect b="0" l="0" r="0" t="0"/>
          <a:stretch/>
        </p:blipFill>
        <p:spPr>
          <a:xfrm>
            <a:off x="6978244" y="3336250"/>
            <a:ext cx="949500" cy="949500"/>
          </a:xfrm>
          <a:prstGeom prst="rect">
            <a:avLst/>
          </a:prstGeom>
          <a:noFill/>
          <a:ln>
            <a:noFill/>
          </a:ln>
        </p:spPr>
      </p:pic>
      <p:pic>
        <p:nvPicPr>
          <p:cNvPr id="223" name="Google Shape;223;gad7dc8133a_4_0"/>
          <p:cNvPicPr preferRelativeResize="0"/>
          <p:nvPr/>
        </p:nvPicPr>
        <p:blipFill rotWithShape="1">
          <a:blip r:embed="rId6">
            <a:alphaModFix/>
          </a:blip>
          <a:srcRect b="0" l="0" r="0" t="0"/>
          <a:stretch/>
        </p:blipFill>
        <p:spPr>
          <a:xfrm>
            <a:off x="6925373" y="646200"/>
            <a:ext cx="1055275" cy="1055275"/>
          </a:xfrm>
          <a:prstGeom prst="rect">
            <a:avLst/>
          </a:prstGeom>
          <a:noFill/>
          <a:ln>
            <a:noFill/>
          </a:ln>
        </p:spPr>
      </p:pic>
      <p:pic>
        <p:nvPicPr>
          <p:cNvPr id="224" name="Google Shape;224;gad7dc8133a_4_0"/>
          <p:cNvPicPr preferRelativeResize="0"/>
          <p:nvPr/>
        </p:nvPicPr>
        <p:blipFill rotWithShape="1">
          <a:blip r:embed="rId7">
            <a:alphaModFix/>
          </a:blip>
          <a:srcRect b="0" l="0" r="0" t="0"/>
          <a:stretch/>
        </p:blipFill>
        <p:spPr>
          <a:xfrm>
            <a:off x="-338950" y="3338825"/>
            <a:ext cx="2192729" cy="1254725"/>
          </a:xfrm>
          <a:prstGeom prst="rect">
            <a:avLst/>
          </a:prstGeom>
          <a:noFill/>
          <a:ln>
            <a:noFill/>
          </a:ln>
        </p:spPr>
      </p:pic>
      <p:pic>
        <p:nvPicPr>
          <p:cNvPr id="225" name="Google Shape;225;gad7dc8133a_4_0"/>
          <p:cNvPicPr preferRelativeResize="0"/>
          <p:nvPr/>
        </p:nvPicPr>
        <p:blipFill rotWithShape="1">
          <a:blip r:embed="rId8">
            <a:alphaModFix/>
          </a:blip>
          <a:srcRect b="0" l="0" r="0" t="0"/>
          <a:stretch/>
        </p:blipFill>
        <p:spPr>
          <a:xfrm>
            <a:off x="1853775" y="1091725"/>
            <a:ext cx="783951" cy="783951"/>
          </a:xfrm>
          <a:prstGeom prst="rect">
            <a:avLst/>
          </a:prstGeom>
          <a:noFill/>
          <a:ln>
            <a:noFill/>
          </a:ln>
        </p:spPr>
      </p:pic>
      <p:pic>
        <p:nvPicPr>
          <p:cNvPr id="226" name="Google Shape;226;gad7dc8133a_4_0"/>
          <p:cNvPicPr preferRelativeResize="0"/>
          <p:nvPr/>
        </p:nvPicPr>
        <p:blipFill rotWithShape="1">
          <a:blip r:embed="rId9">
            <a:alphaModFix/>
          </a:blip>
          <a:srcRect b="0" l="0" r="0" t="0"/>
          <a:stretch/>
        </p:blipFill>
        <p:spPr>
          <a:xfrm>
            <a:off x="7926599" y="149900"/>
            <a:ext cx="949500" cy="712130"/>
          </a:xfrm>
          <a:prstGeom prst="rect">
            <a:avLst/>
          </a:prstGeom>
          <a:noFill/>
          <a:ln>
            <a:noFill/>
          </a:ln>
        </p:spPr>
      </p:pic>
      <p:grpSp>
        <p:nvGrpSpPr>
          <p:cNvPr id="227" name="Google Shape;227;gad7dc8133a_4_0"/>
          <p:cNvGrpSpPr/>
          <p:nvPr/>
        </p:nvGrpSpPr>
        <p:grpSpPr>
          <a:xfrm>
            <a:off x="1069795" y="2027074"/>
            <a:ext cx="783970" cy="1309164"/>
            <a:chOff x="2547150" y="238125"/>
            <a:chExt cx="2525675" cy="5238750"/>
          </a:xfrm>
        </p:grpSpPr>
        <p:sp>
          <p:nvSpPr>
            <p:cNvPr id="228" name="Google Shape;228;gad7dc8133a_4_0"/>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ad7dc8133a_4_0"/>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ad7dc8133a_4_0"/>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ad7dc8133a_4_0"/>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 name="Google Shape;232;gad7dc8133a_4_0"/>
          <p:cNvPicPr preferRelativeResize="0"/>
          <p:nvPr/>
        </p:nvPicPr>
        <p:blipFill rotWithShape="1">
          <a:blip r:embed="rId10">
            <a:alphaModFix/>
          </a:blip>
          <a:srcRect b="0" l="0" r="0" t="0"/>
          <a:stretch/>
        </p:blipFill>
        <p:spPr>
          <a:xfrm>
            <a:off x="1489425" y="3558622"/>
            <a:ext cx="2818932" cy="849825"/>
          </a:xfrm>
          <a:prstGeom prst="rect">
            <a:avLst/>
          </a:prstGeom>
          <a:noFill/>
          <a:ln>
            <a:noFill/>
          </a:ln>
        </p:spPr>
      </p:pic>
      <p:pic>
        <p:nvPicPr>
          <p:cNvPr id="233" name="Google Shape;233;gad7dc8133a_4_0"/>
          <p:cNvPicPr preferRelativeResize="0"/>
          <p:nvPr/>
        </p:nvPicPr>
        <p:blipFill rotWithShape="1">
          <a:blip r:embed="rId11">
            <a:alphaModFix/>
          </a:blip>
          <a:srcRect b="0" l="0" r="0" t="0"/>
          <a:stretch/>
        </p:blipFill>
        <p:spPr>
          <a:xfrm>
            <a:off x="126480" y="749425"/>
            <a:ext cx="1884420" cy="105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ad8e79b934_2_0"/>
          <p:cNvPicPr preferRelativeResize="0"/>
          <p:nvPr/>
        </p:nvPicPr>
        <p:blipFill rotWithShape="1">
          <a:blip r:embed="rId3">
            <a:alphaModFix amt="61000"/>
          </a:blip>
          <a:srcRect b="3773" l="3891" r="3223" t="3521"/>
          <a:stretch/>
        </p:blipFill>
        <p:spPr>
          <a:xfrm>
            <a:off x="217875" y="174025"/>
            <a:ext cx="8708250" cy="4795450"/>
          </a:xfrm>
          <a:prstGeom prst="rect">
            <a:avLst/>
          </a:prstGeom>
          <a:noFill/>
          <a:ln>
            <a:noFill/>
          </a:ln>
        </p:spPr>
      </p:pic>
      <p:sp>
        <p:nvSpPr>
          <p:cNvPr id="239" name="Google Shape;239;gad8e79b934_2_0"/>
          <p:cNvSpPr txBox="1"/>
          <p:nvPr/>
        </p:nvSpPr>
        <p:spPr>
          <a:xfrm>
            <a:off x="269700" y="488150"/>
            <a:ext cx="4097700" cy="52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B5394"/>
                </a:solidFill>
                <a:latin typeface="Oswald"/>
                <a:ea typeface="Oswald"/>
                <a:cs typeface="Oswald"/>
                <a:sym typeface="Oswald"/>
              </a:rPr>
              <a:t>Ease of Access</a:t>
            </a:r>
            <a:endParaRPr b="1" i="0" sz="3600" u="none" cap="none" strike="noStrike">
              <a:solidFill>
                <a:srgbClr val="0B5394"/>
              </a:solidFill>
              <a:latin typeface="Oswald"/>
              <a:ea typeface="Oswald"/>
              <a:cs typeface="Oswald"/>
              <a:sym typeface="Oswald"/>
            </a:endParaRPr>
          </a:p>
        </p:txBody>
      </p:sp>
      <p:sp>
        <p:nvSpPr>
          <p:cNvPr id="240" name="Google Shape;240;gad8e79b934_2_0"/>
          <p:cNvSpPr txBox="1"/>
          <p:nvPr/>
        </p:nvSpPr>
        <p:spPr>
          <a:xfrm>
            <a:off x="600600" y="1008650"/>
            <a:ext cx="3766800" cy="1406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8 item/pages in Side MENU section</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lang="en" sz="1600">
                <a:latin typeface="Times New Roman"/>
                <a:ea typeface="Times New Roman"/>
                <a:cs typeface="Times New Roman"/>
                <a:sym typeface="Times New Roman"/>
              </a:rPr>
              <a:t>Binary</a:t>
            </a:r>
            <a:r>
              <a:rPr b="0" i="0" lang="en" sz="1600" u="none" cap="none" strike="noStrike">
                <a:solidFill>
                  <a:srgbClr val="000000"/>
                </a:solidFill>
                <a:latin typeface="Times New Roman"/>
                <a:ea typeface="Times New Roman"/>
                <a:cs typeface="Times New Roman"/>
                <a:sym typeface="Times New Roman"/>
              </a:rPr>
              <a:t> based search</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Sorting of related Users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Graphic Balanced Content</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Roboto Condensed"/>
              <a:ea typeface="Roboto Condensed"/>
              <a:cs typeface="Roboto Condensed"/>
              <a:sym typeface="Roboto Condensed"/>
            </a:endParaRPr>
          </a:p>
        </p:txBody>
      </p:sp>
      <p:sp>
        <p:nvSpPr>
          <p:cNvPr id="241" name="Google Shape;241;gad8e79b934_2_0"/>
          <p:cNvSpPr txBox="1"/>
          <p:nvPr/>
        </p:nvSpPr>
        <p:spPr>
          <a:xfrm>
            <a:off x="933775" y="2187400"/>
            <a:ext cx="2652300" cy="57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600" u="none" cap="none" strike="noStrike">
                <a:solidFill>
                  <a:srgbClr val="0B5394"/>
                </a:solidFill>
                <a:latin typeface="Oswald"/>
                <a:ea typeface="Oswald"/>
                <a:cs typeface="Oswald"/>
                <a:sym typeface="Oswald"/>
              </a:rPr>
              <a:t>Concurrency</a:t>
            </a:r>
            <a:endParaRPr b="1" i="0" sz="3600" u="none" cap="none" strike="noStrike">
              <a:solidFill>
                <a:srgbClr val="0B5394"/>
              </a:solidFill>
              <a:latin typeface="Oswald"/>
              <a:ea typeface="Oswald"/>
              <a:cs typeface="Oswald"/>
              <a:sym typeface="Oswald"/>
            </a:endParaRPr>
          </a:p>
        </p:txBody>
      </p:sp>
      <p:sp>
        <p:nvSpPr>
          <p:cNvPr id="242" name="Google Shape;242;gad8e79b934_2_0"/>
          <p:cNvSpPr txBox="1"/>
          <p:nvPr/>
        </p:nvSpPr>
        <p:spPr>
          <a:xfrm>
            <a:off x="528625" y="2757700"/>
            <a:ext cx="5030100" cy="1964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Asynchronous handling of request-response cycle.</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Java supports different threads for multiple computation at same time and so does the Android Studio</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Each request processed more quickly</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Cross platform usage of technology among XML, SQL, Vuforia</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Condensed"/>
              <a:ea typeface="Roboto Condensed"/>
              <a:cs typeface="Roboto Condensed"/>
              <a:sym typeface="Roboto Condensed"/>
            </a:endParaRPr>
          </a:p>
        </p:txBody>
      </p:sp>
      <p:sp>
        <p:nvSpPr>
          <p:cNvPr id="243" name="Google Shape;243;gad8e79b934_2_0"/>
          <p:cNvSpPr txBox="1"/>
          <p:nvPr/>
        </p:nvSpPr>
        <p:spPr>
          <a:xfrm>
            <a:off x="5180675" y="3036625"/>
            <a:ext cx="3681000" cy="18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pic>
        <p:nvPicPr>
          <p:cNvPr id="244" name="Google Shape;244;gad8e79b934_2_0"/>
          <p:cNvPicPr preferRelativeResize="0"/>
          <p:nvPr/>
        </p:nvPicPr>
        <p:blipFill rotWithShape="1">
          <a:blip r:embed="rId4">
            <a:alphaModFix/>
          </a:blip>
          <a:srcRect b="0" l="0" r="0" t="0"/>
          <a:stretch/>
        </p:blipFill>
        <p:spPr>
          <a:xfrm>
            <a:off x="5513450" y="488150"/>
            <a:ext cx="3123300" cy="423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coreProperties>
</file>